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8" r:id="rId3"/>
    <p:sldId id="264" r:id="rId4"/>
    <p:sldId id="260" r:id="rId5"/>
    <p:sldId id="265" r:id="rId6"/>
    <p:sldId id="266" r:id="rId7"/>
    <p:sldId id="267" r:id="rId8"/>
    <p:sldId id="261" r:id="rId9"/>
    <p:sldId id="269" r:id="rId10"/>
    <p:sldId id="268" r:id="rId11"/>
    <p:sldId id="270" r:id="rId12"/>
    <p:sldId id="262" r:id="rId13"/>
    <p:sldId id="271" r:id="rId14"/>
    <p:sldId id="263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2D0B"/>
    <a:srgbClr val="DA4746"/>
    <a:srgbClr val="D94645"/>
    <a:srgbClr val="1239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DFEB90-ED34-1149-AA1D-6287F1980A1E}" v="4" dt="2024-02-17T11:40:32.4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07" autoAdjust="0"/>
    <p:restoredTop sz="95827"/>
  </p:normalViewPr>
  <p:slideViewPr>
    <p:cSldViewPr snapToGrid="0">
      <p:cViewPr varScale="1">
        <p:scale>
          <a:sx n="115" d="100"/>
          <a:sy n="115" d="100"/>
        </p:scale>
        <p:origin x="2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u zenga" userId="1c204e53-1469-48ca-8e61-81c287a59a34" providerId="ADAL" clId="{65F9CC94-B212-E743-87B1-0828B39585D9}"/>
    <pc:docChg chg="undo custSel addSld delSld modSld sldOrd">
      <pc:chgData name="Xu zenga" userId="1c204e53-1469-48ca-8e61-81c287a59a34" providerId="ADAL" clId="{65F9CC94-B212-E743-87B1-0828B39585D9}" dt="2024-01-12T03:58:13.267" v="1563" actId="2696"/>
      <pc:docMkLst>
        <pc:docMk/>
      </pc:docMkLst>
      <pc:sldChg chg="addSp delSp modSp mod modTransition delAnim">
        <pc:chgData name="Xu zenga" userId="1c204e53-1469-48ca-8e61-81c287a59a34" providerId="ADAL" clId="{65F9CC94-B212-E743-87B1-0828B39585D9}" dt="2024-01-11T11:53:50.711" v="743" actId="1038"/>
        <pc:sldMkLst>
          <pc:docMk/>
          <pc:sldMk cId="109857222" sldId="256"/>
        </pc:sldMkLst>
        <pc:spChg chg="del">
          <ac:chgData name="Xu zenga" userId="1c204e53-1469-48ca-8e61-81c287a59a34" providerId="ADAL" clId="{65F9CC94-B212-E743-87B1-0828B39585D9}" dt="2024-01-09T10:11:46.013" v="0" actId="478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Xu zenga" userId="1c204e53-1469-48ca-8e61-81c287a59a34" providerId="ADAL" clId="{65F9CC94-B212-E743-87B1-0828B39585D9}" dt="2024-01-09T10:11:46.013" v="0" actId="478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Xu zenga" userId="1c204e53-1469-48ca-8e61-81c287a59a34" providerId="ADAL" clId="{65F9CC94-B212-E743-87B1-0828B39585D9}" dt="2024-01-11T11:52:10.663" v="736" actId="1035"/>
          <ac:spMkLst>
            <pc:docMk/>
            <pc:sldMk cId="109857222" sldId="256"/>
            <ac:spMk id="7" creationId="{DCC2A1FD-119C-ACCB-5ECC-07E14C62743E}"/>
          </ac:spMkLst>
        </pc:spChg>
        <pc:spChg chg="add mod">
          <ac:chgData name="Xu zenga" userId="1c204e53-1469-48ca-8e61-81c287a59a34" providerId="ADAL" clId="{65F9CC94-B212-E743-87B1-0828B39585D9}" dt="2024-01-11T11:52:10.663" v="736" actId="1035"/>
          <ac:spMkLst>
            <pc:docMk/>
            <pc:sldMk cId="109857222" sldId="256"/>
            <ac:spMk id="8" creationId="{D411CE16-4C32-DFC1-44E5-77A3E9F3ED59}"/>
          </ac:spMkLst>
        </pc:spChg>
        <pc:spChg chg="add mod">
          <ac:chgData name="Xu zenga" userId="1c204e53-1469-48ca-8e61-81c287a59a34" providerId="ADAL" clId="{65F9CC94-B212-E743-87B1-0828B39585D9}" dt="2024-01-09T10:41:20.564" v="406" actId="1036"/>
          <ac:spMkLst>
            <pc:docMk/>
            <pc:sldMk cId="109857222" sldId="256"/>
            <ac:spMk id="9" creationId="{0457D249-5256-3AFE-A74F-84699E66E782}"/>
          </ac:spMkLst>
        </pc:spChg>
        <pc:picChg chg="add mod">
          <ac:chgData name="Xu zenga" userId="1c204e53-1469-48ca-8e61-81c287a59a34" providerId="ADAL" clId="{65F9CC94-B212-E743-87B1-0828B39585D9}" dt="2024-01-11T11:52:15.792" v="737" actId="14100"/>
          <ac:picMkLst>
            <pc:docMk/>
            <pc:sldMk cId="109857222" sldId="256"/>
            <ac:picMk id="4" creationId="{04513AB1-6B49-575E-F885-309B523843A3}"/>
          </ac:picMkLst>
        </pc:picChg>
        <pc:picChg chg="add mod">
          <ac:chgData name="Xu zenga" userId="1c204e53-1469-48ca-8e61-81c287a59a34" providerId="ADAL" clId="{65F9CC94-B212-E743-87B1-0828B39585D9}" dt="2024-01-11T11:53:50.711" v="743" actId="1038"/>
          <ac:picMkLst>
            <pc:docMk/>
            <pc:sldMk cId="109857222" sldId="256"/>
            <ac:picMk id="5" creationId="{2023544E-7D52-7073-389E-5DD273868EFF}"/>
          </ac:picMkLst>
        </pc:picChg>
        <pc:picChg chg="add del mod">
          <ac:chgData name="Xu zenga" userId="1c204e53-1469-48ca-8e61-81c287a59a34" providerId="ADAL" clId="{65F9CC94-B212-E743-87B1-0828B39585D9}" dt="2024-01-09T10:18:10.440" v="97" actId="478"/>
          <ac:picMkLst>
            <pc:docMk/>
            <pc:sldMk cId="109857222" sldId="256"/>
            <ac:picMk id="6" creationId="{97E728AE-20BD-2ED9-E163-13A9D3D3D0D2}"/>
          </ac:picMkLst>
        </pc:picChg>
        <pc:picChg chg="add mod">
          <ac:chgData name="Xu zenga" userId="1c204e53-1469-48ca-8e61-81c287a59a34" providerId="ADAL" clId="{65F9CC94-B212-E743-87B1-0828B39585D9}" dt="2024-01-09T10:21:14.689" v="111" actId="1076"/>
          <ac:picMkLst>
            <pc:docMk/>
            <pc:sldMk cId="109857222" sldId="256"/>
            <ac:picMk id="10" creationId="{CBC9804E-9320-EAAE-BD69-AAEB39814DEC}"/>
          </ac:picMkLst>
        </pc:picChg>
        <pc:picChg chg="add del mod">
          <ac:chgData name="Xu zenga" userId="1c204e53-1469-48ca-8e61-81c287a59a34" providerId="ADAL" clId="{65F9CC94-B212-E743-87B1-0828B39585D9}" dt="2024-01-09T14:10:54.781" v="610" actId="478"/>
          <ac:picMkLst>
            <pc:docMk/>
            <pc:sldMk cId="109857222" sldId="256"/>
            <ac:picMk id="17" creationId="{356F5932-E018-41C6-725A-06602D2F66D9}"/>
          </ac:picMkLst>
        </pc:picChg>
      </pc:sldChg>
      <pc:sldChg chg="addSp delSp modSp add del mod">
        <pc:chgData name="Xu zenga" userId="1c204e53-1469-48ca-8e61-81c287a59a34" providerId="ADAL" clId="{65F9CC94-B212-E743-87B1-0828B39585D9}" dt="2024-01-09T10:32:12.038" v="143" actId="2696"/>
        <pc:sldMkLst>
          <pc:docMk/>
          <pc:sldMk cId="1910623065" sldId="257"/>
        </pc:sldMkLst>
        <pc:spChg chg="add del mod">
          <ac:chgData name="Xu zenga" userId="1c204e53-1469-48ca-8e61-81c287a59a34" providerId="ADAL" clId="{65F9CC94-B212-E743-87B1-0828B39585D9}" dt="2024-01-09T10:22:17.788" v="132" actId="478"/>
          <ac:spMkLst>
            <pc:docMk/>
            <pc:sldMk cId="1910623065" sldId="257"/>
            <ac:spMk id="3" creationId="{F0DA9DEF-015E-6C84-A255-F887BAE307D6}"/>
          </ac:spMkLst>
        </pc:spChg>
        <pc:spChg chg="del">
          <ac:chgData name="Xu zenga" userId="1c204e53-1469-48ca-8e61-81c287a59a34" providerId="ADAL" clId="{65F9CC94-B212-E743-87B1-0828B39585D9}" dt="2024-01-09T10:22:15.309" v="131" actId="478"/>
          <ac:spMkLst>
            <pc:docMk/>
            <pc:sldMk cId="1910623065" sldId="257"/>
            <ac:spMk id="7" creationId="{DCC2A1FD-119C-ACCB-5ECC-07E14C62743E}"/>
          </ac:spMkLst>
        </pc:spChg>
        <pc:spChg chg="del">
          <ac:chgData name="Xu zenga" userId="1c204e53-1469-48ca-8e61-81c287a59a34" providerId="ADAL" clId="{65F9CC94-B212-E743-87B1-0828B39585D9}" dt="2024-01-09T10:22:15.309" v="131" actId="478"/>
          <ac:spMkLst>
            <pc:docMk/>
            <pc:sldMk cId="1910623065" sldId="257"/>
            <ac:spMk id="8" creationId="{D411CE16-4C32-DFC1-44E5-77A3E9F3ED59}"/>
          </ac:spMkLst>
        </pc:spChg>
        <pc:spChg chg="del">
          <ac:chgData name="Xu zenga" userId="1c204e53-1469-48ca-8e61-81c287a59a34" providerId="ADAL" clId="{65F9CC94-B212-E743-87B1-0828B39585D9}" dt="2024-01-09T10:22:30.674" v="136" actId="478"/>
          <ac:spMkLst>
            <pc:docMk/>
            <pc:sldMk cId="1910623065" sldId="257"/>
            <ac:spMk id="9" creationId="{0457D249-5256-3AFE-A74F-84699E66E782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16" creationId="{7C55BF7A-80A9-F513-42BC-776F67EBDF31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18" creationId="{97B550AA-8E47-B188-B81C-686B5EE82526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19" creationId="{48A27E9D-5238-ABC0-2046-789D1CBE060E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20" creationId="{CB8CF26E-B425-9D1A-EC2B-FD716DC3FA94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22" creationId="{8AFA1DD4-C34E-3A38-AB14-38F07D79380B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23" creationId="{59FF40C0-FE87-D47A-D2AE-7B7FA3104E29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24" creationId="{C3275695-8E01-2A75-F3AD-B6F124AF516A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26" creationId="{F1B43931-FC34-7A67-5977-EC4BF9C85C66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27" creationId="{01BCB2BB-7A8A-79EE-61E2-27F7FEC689F9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28" creationId="{466517E3-49CD-9D7B-C24F-34F3D308C562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30" creationId="{8B0A5BC4-CDF3-A05B-5291-F8EAF66A110E}"/>
          </ac:spMkLst>
        </pc:spChg>
        <pc:spChg chg="mod">
          <ac:chgData name="Xu zenga" userId="1c204e53-1469-48ca-8e61-81c287a59a34" providerId="ADAL" clId="{65F9CC94-B212-E743-87B1-0828B39585D9}" dt="2024-01-09T10:30:20.315" v="137"/>
          <ac:spMkLst>
            <pc:docMk/>
            <pc:sldMk cId="1910623065" sldId="257"/>
            <ac:spMk id="31" creationId="{E1E3E20C-87E7-7AA7-1C87-193A15298791}"/>
          </ac:spMkLst>
        </pc:spChg>
        <pc:spChg chg="add mod">
          <ac:chgData name="Xu zenga" userId="1c204e53-1469-48ca-8e61-81c287a59a34" providerId="ADAL" clId="{65F9CC94-B212-E743-87B1-0828B39585D9}" dt="2024-01-09T10:31:32.971" v="141" actId="1076"/>
          <ac:spMkLst>
            <pc:docMk/>
            <pc:sldMk cId="1910623065" sldId="257"/>
            <ac:spMk id="32" creationId="{13B8249E-1AE1-9CC5-DFA6-067817A20603}"/>
          </ac:spMkLst>
        </pc:spChg>
        <pc:grpChg chg="add mod">
          <ac:chgData name="Xu zenga" userId="1c204e53-1469-48ca-8e61-81c287a59a34" providerId="ADAL" clId="{65F9CC94-B212-E743-87B1-0828B39585D9}" dt="2024-01-09T10:22:27.646" v="135" actId="1076"/>
          <ac:grpSpMkLst>
            <pc:docMk/>
            <pc:sldMk cId="1910623065" sldId="257"/>
            <ac:grpSpMk id="6" creationId="{FE2F8E83-1C61-164C-6B35-E0FDB905FCCB}"/>
          </ac:grpSpMkLst>
        </pc:grpChg>
        <pc:grpChg chg="add mod">
          <ac:chgData name="Xu zenga" userId="1c204e53-1469-48ca-8e61-81c287a59a34" providerId="ADAL" clId="{65F9CC94-B212-E743-87B1-0828B39585D9}" dt="2024-01-09T10:30:20.315" v="137"/>
          <ac:grpSpMkLst>
            <pc:docMk/>
            <pc:sldMk cId="1910623065" sldId="257"/>
            <ac:grpSpMk id="11" creationId="{4AA0E117-5EAD-108D-5D6E-5A631DA0FB2F}"/>
          </ac:grpSpMkLst>
        </pc:grpChg>
        <pc:grpChg chg="mod">
          <ac:chgData name="Xu zenga" userId="1c204e53-1469-48ca-8e61-81c287a59a34" providerId="ADAL" clId="{65F9CC94-B212-E743-87B1-0828B39585D9}" dt="2024-01-09T10:30:20.315" v="137"/>
          <ac:grpSpMkLst>
            <pc:docMk/>
            <pc:sldMk cId="1910623065" sldId="257"/>
            <ac:grpSpMk id="12" creationId="{0CFD1578-2FB5-BD30-0703-AA37B5BBA8DA}"/>
          </ac:grpSpMkLst>
        </pc:grpChg>
        <pc:grpChg chg="mod">
          <ac:chgData name="Xu zenga" userId="1c204e53-1469-48ca-8e61-81c287a59a34" providerId="ADAL" clId="{65F9CC94-B212-E743-87B1-0828B39585D9}" dt="2024-01-09T10:30:20.315" v="137"/>
          <ac:grpSpMkLst>
            <pc:docMk/>
            <pc:sldMk cId="1910623065" sldId="257"/>
            <ac:grpSpMk id="13" creationId="{E6F140F7-4D33-29F1-FBDE-A1C6641525C7}"/>
          </ac:grpSpMkLst>
        </pc:grpChg>
        <pc:grpChg chg="mod">
          <ac:chgData name="Xu zenga" userId="1c204e53-1469-48ca-8e61-81c287a59a34" providerId="ADAL" clId="{65F9CC94-B212-E743-87B1-0828B39585D9}" dt="2024-01-09T10:30:20.315" v="137"/>
          <ac:grpSpMkLst>
            <pc:docMk/>
            <pc:sldMk cId="1910623065" sldId="257"/>
            <ac:grpSpMk id="14" creationId="{CA421F2D-648F-4F57-1D6F-62FD4185DFB5}"/>
          </ac:grpSpMkLst>
        </pc:grpChg>
        <pc:grpChg chg="mod">
          <ac:chgData name="Xu zenga" userId="1c204e53-1469-48ca-8e61-81c287a59a34" providerId="ADAL" clId="{65F9CC94-B212-E743-87B1-0828B39585D9}" dt="2024-01-09T10:30:20.315" v="137"/>
          <ac:grpSpMkLst>
            <pc:docMk/>
            <pc:sldMk cId="1910623065" sldId="257"/>
            <ac:grpSpMk id="15" creationId="{92E72469-8EEA-3CF3-D854-E86B701F0875}"/>
          </ac:grpSpMkLst>
        </pc:grpChg>
        <pc:grpChg chg="mod">
          <ac:chgData name="Xu zenga" userId="1c204e53-1469-48ca-8e61-81c287a59a34" providerId="ADAL" clId="{65F9CC94-B212-E743-87B1-0828B39585D9}" dt="2024-01-09T10:30:20.315" v="137"/>
          <ac:grpSpMkLst>
            <pc:docMk/>
            <pc:sldMk cId="1910623065" sldId="257"/>
            <ac:grpSpMk id="17" creationId="{A3EA92A8-3874-C355-74FB-F451AD4EB769}"/>
          </ac:grpSpMkLst>
        </pc:grpChg>
        <pc:grpChg chg="mod">
          <ac:chgData name="Xu zenga" userId="1c204e53-1469-48ca-8e61-81c287a59a34" providerId="ADAL" clId="{65F9CC94-B212-E743-87B1-0828B39585D9}" dt="2024-01-09T10:30:20.315" v="137"/>
          <ac:grpSpMkLst>
            <pc:docMk/>
            <pc:sldMk cId="1910623065" sldId="257"/>
            <ac:grpSpMk id="21" creationId="{1C7794A6-18AA-D7A3-127D-97BC7B74D836}"/>
          </ac:grpSpMkLst>
        </pc:grpChg>
        <pc:grpChg chg="mod">
          <ac:chgData name="Xu zenga" userId="1c204e53-1469-48ca-8e61-81c287a59a34" providerId="ADAL" clId="{65F9CC94-B212-E743-87B1-0828B39585D9}" dt="2024-01-09T10:30:20.315" v="137"/>
          <ac:grpSpMkLst>
            <pc:docMk/>
            <pc:sldMk cId="1910623065" sldId="257"/>
            <ac:grpSpMk id="25" creationId="{7FFD0031-44A5-70DE-FA5A-F9C45A47608A}"/>
          </ac:grpSpMkLst>
        </pc:grpChg>
        <pc:grpChg chg="mod">
          <ac:chgData name="Xu zenga" userId="1c204e53-1469-48ca-8e61-81c287a59a34" providerId="ADAL" clId="{65F9CC94-B212-E743-87B1-0828B39585D9}" dt="2024-01-09T10:30:20.315" v="137"/>
          <ac:grpSpMkLst>
            <pc:docMk/>
            <pc:sldMk cId="1910623065" sldId="257"/>
            <ac:grpSpMk id="29" creationId="{68FF5DAE-4CE7-2067-3335-B336D1C00FC1}"/>
          </ac:grpSpMkLst>
        </pc:grpChg>
        <pc:picChg chg="mod">
          <ac:chgData name="Xu zenga" userId="1c204e53-1469-48ca-8e61-81c287a59a34" providerId="ADAL" clId="{65F9CC94-B212-E743-87B1-0828B39585D9}" dt="2024-01-09T10:22:24.758" v="134" actId="164"/>
          <ac:picMkLst>
            <pc:docMk/>
            <pc:sldMk cId="1910623065" sldId="257"/>
            <ac:picMk id="4" creationId="{04513AB1-6B49-575E-F885-309B523843A3}"/>
          </ac:picMkLst>
        </pc:picChg>
        <pc:picChg chg="mod">
          <ac:chgData name="Xu zenga" userId="1c204e53-1469-48ca-8e61-81c287a59a34" providerId="ADAL" clId="{65F9CC94-B212-E743-87B1-0828B39585D9}" dt="2024-01-09T10:22:24.758" v="134" actId="164"/>
          <ac:picMkLst>
            <pc:docMk/>
            <pc:sldMk cId="1910623065" sldId="257"/>
            <ac:picMk id="5" creationId="{2023544E-7D52-7073-389E-5DD273868EFF}"/>
          </ac:picMkLst>
        </pc:picChg>
        <pc:picChg chg="del">
          <ac:chgData name="Xu zenga" userId="1c204e53-1469-48ca-8e61-81c287a59a34" providerId="ADAL" clId="{65F9CC94-B212-E743-87B1-0828B39585D9}" dt="2024-01-09T10:22:19.789" v="133" actId="478"/>
          <ac:picMkLst>
            <pc:docMk/>
            <pc:sldMk cId="1910623065" sldId="257"/>
            <ac:picMk id="10" creationId="{CBC9804E-9320-EAAE-BD69-AAEB39814DEC}"/>
          </ac:picMkLst>
        </pc:picChg>
      </pc:sldChg>
      <pc:sldChg chg="addSp delSp modSp add mod modTransition">
        <pc:chgData name="Xu zenga" userId="1c204e53-1469-48ca-8e61-81c287a59a34" providerId="ADAL" clId="{65F9CC94-B212-E743-87B1-0828B39585D9}" dt="2024-01-11T11:54:15.470" v="762" actId="1038"/>
        <pc:sldMkLst>
          <pc:docMk/>
          <pc:sldMk cId="39634049" sldId="258"/>
        </pc:sldMkLst>
        <pc:spChg chg="add mod">
          <ac:chgData name="Xu zenga" userId="1c204e53-1469-48ca-8e61-81c287a59a34" providerId="ADAL" clId="{65F9CC94-B212-E743-87B1-0828B39585D9}" dt="2024-01-09T11:26:32.995" v="519" actId="164"/>
          <ac:spMkLst>
            <pc:docMk/>
            <pc:sldMk cId="39634049" sldId="258"/>
            <ac:spMk id="2" creationId="{528F012A-7F82-790D-7515-9BC1A381A45B}"/>
          </ac:spMkLst>
        </pc:spChg>
        <pc:spChg chg="add del mod">
          <ac:chgData name="Xu zenga" userId="1c204e53-1469-48ca-8e61-81c287a59a34" providerId="ADAL" clId="{65F9CC94-B212-E743-87B1-0828B39585D9}" dt="2024-01-09T11:26:54.621" v="525" actId="478"/>
          <ac:spMkLst>
            <pc:docMk/>
            <pc:sldMk cId="39634049" sldId="258"/>
            <ac:spMk id="7" creationId="{9D4FF4D0-4E2B-D223-4992-5DB3D974A581}"/>
          </ac:spMkLst>
        </pc:spChg>
        <pc:spChg chg="mod">
          <ac:chgData name="Xu zenga" userId="1c204e53-1469-48ca-8e61-81c287a59a34" providerId="ADAL" clId="{65F9CC94-B212-E743-87B1-0828B39585D9}" dt="2024-01-09T14:23:46.598" v="684" actId="20577"/>
          <ac:spMkLst>
            <pc:docMk/>
            <pc:sldMk cId="39634049" sldId="258"/>
            <ac:spMk id="16" creationId="{7C55BF7A-80A9-F513-42BC-776F67EBDF31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18" creationId="{97B550AA-8E47-B188-B81C-686B5EE82526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19" creationId="{48A27E9D-5238-ABC0-2046-789D1CBE060E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20" creationId="{CB8CF26E-B425-9D1A-EC2B-FD716DC3FA94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22" creationId="{8AFA1DD4-C34E-3A38-AB14-38F07D79380B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23" creationId="{59FF40C0-FE87-D47A-D2AE-7B7FA3104E29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24" creationId="{C3275695-8E01-2A75-F3AD-B6F124AF516A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26" creationId="{F1B43931-FC34-7A67-5977-EC4BF9C85C66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27" creationId="{01BCB2BB-7A8A-79EE-61E2-27F7FEC689F9}"/>
          </ac:spMkLst>
        </pc:spChg>
        <pc:spChg chg="mod topLvl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28" creationId="{466517E3-49CD-9D7B-C24F-34F3D308C562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30" creationId="{8B0A5BC4-CDF3-A05B-5291-F8EAF66A110E}"/>
          </ac:spMkLst>
        </pc:spChg>
        <pc:spChg chg="mod">
          <ac:chgData name="Xu zenga" userId="1c204e53-1469-48ca-8e61-81c287a59a34" providerId="ADAL" clId="{65F9CC94-B212-E743-87B1-0828B39585D9}" dt="2024-01-09T11:26:49.453" v="523" actId="465"/>
          <ac:spMkLst>
            <pc:docMk/>
            <pc:sldMk cId="39634049" sldId="258"/>
            <ac:spMk id="31" creationId="{E1E3E20C-87E7-7AA7-1C87-193A15298791}"/>
          </ac:spMkLst>
        </pc:spChg>
        <pc:grpChg chg="add mod">
          <ac:chgData name="Xu zenga" userId="1c204e53-1469-48ca-8e61-81c287a59a34" providerId="ADAL" clId="{65F9CC94-B212-E743-87B1-0828B39585D9}" dt="2024-01-11T11:54:15.470" v="762" actId="1038"/>
          <ac:grpSpMkLst>
            <pc:docMk/>
            <pc:sldMk cId="39634049" sldId="258"/>
            <ac:grpSpMk id="3" creationId="{865F7567-CA3B-C52F-ECAC-B7AAD0279CCE}"/>
          </ac:grpSpMkLst>
        </pc:grpChg>
        <pc:grpChg chg="mod">
          <ac:chgData name="Xu zenga" userId="1c204e53-1469-48ca-8e61-81c287a59a34" providerId="ADAL" clId="{65F9CC94-B212-E743-87B1-0828B39585D9}" dt="2024-01-09T11:26:32.995" v="519" actId="164"/>
          <ac:grpSpMkLst>
            <pc:docMk/>
            <pc:sldMk cId="39634049" sldId="258"/>
            <ac:grpSpMk id="6" creationId="{FE2F8E83-1C61-164C-6B35-E0FDB905FCCB}"/>
          </ac:grpSpMkLst>
        </pc:grpChg>
        <pc:grpChg chg="add mod">
          <ac:chgData name="Xu zenga" userId="1c204e53-1469-48ca-8e61-81c287a59a34" providerId="ADAL" clId="{65F9CC94-B212-E743-87B1-0828B39585D9}" dt="2024-01-09T11:26:49.453" v="523" actId="465"/>
          <ac:grpSpMkLst>
            <pc:docMk/>
            <pc:sldMk cId="39634049" sldId="258"/>
            <ac:grpSpMk id="8" creationId="{EEC02215-EC63-EAFA-EC45-1F4A2648C861}"/>
          </ac:grpSpMkLst>
        </pc:grpChg>
        <pc:grpChg chg="add del mod">
          <ac:chgData name="Xu zenga" userId="1c204e53-1469-48ca-8e61-81c287a59a34" providerId="ADAL" clId="{65F9CC94-B212-E743-87B1-0828B39585D9}" dt="2024-01-09T10:44:52.094" v="433" actId="165"/>
          <ac:grpSpMkLst>
            <pc:docMk/>
            <pc:sldMk cId="39634049" sldId="258"/>
            <ac:grpSpMk id="11" creationId="{4AA0E117-5EAD-108D-5D6E-5A631DA0FB2F}"/>
          </ac:grpSpMkLst>
        </pc:grpChg>
        <pc:grpChg chg="add del mod topLvl">
          <ac:chgData name="Xu zenga" userId="1c204e53-1469-48ca-8e61-81c287a59a34" providerId="ADAL" clId="{65F9CC94-B212-E743-87B1-0828B39585D9}" dt="2024-01-09T11:26:49.453" v="523" actId="465"/>
          <ac:grpSpMkLst>
            <pc:docMk/>
            <pc:sldMk cId="39634049" sldId="258"/>
            <ac:grpSpMk id="12" creationId="{0CFD1578-2FB5-BD30-0703-AA37B5BBA8DA}"/>
          </ac:grpSpMkLst>
        </pc:grpChg>
        <pc:grpChg chg="mod topLvl">
          <ac:chgData name="Xu zenga" userId="1c204e53-1469-48ca-8e61-81c287a59a34" providerId="ADAL" clId="{65F9CC94-B212-E743-87B1-0828B39585D9}" dt="2024-01-09T11:26:49.453" v="523" actId="465"/>
          <ac:grpSpMkLst>
            <pc:docMk/>
            <pc:sldMk cId="39634049" sldId="258"/>
            <ac:grpSpMk id="13" creationId="{E6F140F7-4D33-29F1-FBDE-A1C6641525C7}"/>
          </ac:grpSpMkLst>
        </pc:grpChg>
        <pc:grpChg chg="mod topLvl">
          <ac:chgData name="Xu zenga" userId="1c204e53-1469-48ca-8e61-81c287a59a34" providerId="ADAL" clId="{65F9CC94-B212-E743-87B1-0828B39585D9}" dt="2024-01-09T11:26:49.453" v="523" actId="465"/>
          <ac:grpSpMkLst>
            <pc:docMk/>
            <pc:sldMk cId="39634049" sldId="258"/>
            <ac:grpSpMk id="14" creationId="{CA421F2D-648F-4F57-1D6F-62FD4185DFB5}"/>
          </ac:grpSpMkLst>
        </pc:grpChg>
        <pc:grpChg chg="mod topLvl">
          <ac:chgData name="Xu zenga" userId="1c204e53-1469-48ca-8e61-81c287a59a34" providerId="ADAL" clId="{65F9CC94-B212-E743-87B1-0828B39585D9}" dt="2024-01-09T11:26:49.453" v="523" actId="465"/>
          <ac:grpSpMkLst>
            <pc:docMk/>
            <pc:sldMk cId="39634049" sldId="258"/>
            <ac:grpSpMk id="15" creationId="{92E72469-8EEA-3CF3-D854-E86B701F0875}"/>
          </ac:grpSpMkLst>
        </pc:grpChg>
        <pc:grpChg chg="mod">
          <ac:chgData name="Xu zenga" userId="1c204e53-1469-48ca-8e61-81c287a59a34" providerId="ADAL" clId="{65F9CC94-B212-E743-87B1-0828B39585D9}" dt="2024-01-09T11:26:49.453" v="523" actId="465"/>
          <ac:grpSpMkLst>
            <pc:docMk/>
            <pc:sldMk cId="39634049" sldId="258"/>
            <ac:grpSpMk id="17" creationId="{A3EA92A8-3874-C355-74FB-F451AD4EB769}"/>
          </ac:grpSpMkLst>
        </pc:grpChg>
        <pc:grpChg chg="mod">
          <ac:chgData name="Xu zenga" userId="1c204e53-1469-48ca-8e61-81c287a59a34" providerId="ADAL" clId="{65F9CC94-B212-E743-87B1-0828B39585D9}" dt="2024-01-09T11:26:49.453" v="523" actId="465"/>
          <ac:grpSpMkLst>
            <pc:docMk/>
            <pc:sldMk cId="39634049" sldId="258"/>
            <ac:grpSpMk id="21" creationId="{1C7794A6-18AA-D7A3-127D-97BC7B74D836}"/>
          </ac:grpSpMkLst>
        </pc:grpChg>
        <pc:grpChg chg="mod">
          <ac:chgData name="Xu zenga" userId="1c204e53-1469-48ca-8e61-81c287a59a34" providerId="ADAL" clId="{65F9CC94-B212-E743-87B1-0828B39585D9}" dt="2024-01-09T11:26:49.453" v="523" actId="465"/>
          <ac:grpSpMkLst>
            <pc:docMk/>
            <pc:sldMk cId="39634049" sldId="258"/>
            <ac:grpSpMk id="25" creationId="{7FFD0031-44A5-70DE-FA5A-F9C45A47608A}"/>
          </ac:grpSpMkLst>
        </pc:grpChg>
        <pc:grpChg chg="mod topLvl">
          <ac:chgData name="Xu zenga" userId="1c204e53-1469-48ca-8e61-81c287a59a34" providerId="ADAL" clId="{65F9CC94-B212-E743-87B1-0828B39585D9}" dt="2024-01-09T11:26:49.453" v="523" actId="465"/>
          <ac:grpSpMkLst>
            <pc:docMk/>
            <pc:sldMk cId="39634049" sldId="258"/>
            <ac:grpSpMk id="29" creationId="{68FF5DAE-4CE7-2067-3335-B336D1C00FC1}"/>
          </ac:grpSpMkLst>
        </pc:grpChg>
      </pc:sldChg>
      <pc:sldChg chg="add del">
        <pc:chgData name="Xu zenga" userId="1c204e53-1469-48ca-8e61-81c287a59a34" providerId="ADAL" clId="{65F9CC94-B212-E743-87B1-0828B39585D9}" dt="2024-01-09T10:31:25.820" v="140" actId="2696"/>
        <pc:sldMkLst>
          <pc:docMk/>
          <pc:sldMk cId="2654227287" sldId="258"/>
        </pc:sldMkLst>
      </pc:sldChg>
      <pc:sldChg chg="addSp delSp modSp add mod ord modTransition">
        <pc:chgData name="Xu zenga" userId="1c204e53-1469-48ca-8e61-81c287a59a34" providerId="ADAL" clId="{65F9CC94-B212-E743-87B1-0828B39585D9}" dt="2024-01-11T17:31:54.926" v="1393" actId="1076"/>
        <pc:sldMkLst>
          <pc:docMk/>
          <pc:sldMk cId="3204432497" sldId="259"/>
        </pc:sldMkLst>
        <pc:spChg chg="mod">
          <ac:chgData name="Xu zenga" userId="1c204e53-1469-48ca-8e61-81c287a59a34" providerId="ADAL" clId="{65F9CC94-B212-E743-87B1-0828B39585D9}" dt="2024-01-11T17:31:54.926" v="1393" actId="1076"/>
          <ac:spMkLst>
            <pc:docMk/>
            <pc:sldMk cId="3204432497" sldId="259"/>
            <ac:spMk id="7" creationId="{DCC2A1FD-119C-ACCB-5ECC-07E14C62743E}"/>
          </ac:spMkLst>
        </pc:spChg>
        <pc:spChg chg="mod">
          <ac:chgData name="Xu zenga" userId="1c204e53-1469-48ca-8e61-81c287a59a34" providerId="ADAL" clId="{65F9CC94-B212-E743-87B1-0828B39585D9}" dt="2024-01-10T02:49:09.630" v="709" actId="1036"/>
          <ac:spMkLst>
            <pc:docMk/>
            <pc:sldMk cId="3204432497" sldId="259"/>
            <ac:spMk id="8" creationId="{D411CE16-4C32-DFC1-44E5-77A3E9F3ED59}"/>
          </ac:spMkLst>
        </pc:spChg>
        <pc:spChg chg="del">
          <ac:chgData name="Xu zenga" userId="1c204e53-1469-48ca-8e61-81c287a59a34" providerId="ADAL" clId="{65F9CC94-B212-E743-87B1-0828B39585D9}" dt="2024-01-09T10:36:56.865" v="282" actId="478"/>
          <ac:spMkLst>
            <pc:docMk/>
            <pc:sldMk cId="3204432497" sldId="259"/>
            <ac:spMk id="9" creationId="{0457D249-5256-3AFE-A74F-84699E66E782}"/>
          </ac:spMkLst>
        </pc:spChg>
        <pc:picChg chg="mod">
          <ac:chgData name="Xu zenga" userId="1c204e53-1469-48ca-8e61-81c287a59a34" providerId="ADAL" clId="{65F9CC94-B212-E743-87B1-0828B39585D9}" dt="2024-01-09T10:37:31.894" v="289" actId="1036"/>
          <ac:picMkLst>
            <pc:docMk/>
            <pc:sldMk cId="3204432497" sldId="259"/>
            <ac:picMk id="4" creationId="{04513AB1-6B49-575E-F885-309B523843A3}"/>
          </ac:picMkLst>
        </pc:picChg>
        <pc:picChg chg="mod">
          <ac:chgData name="Xu zenga" userId="1c204e53-1469-48ca-8e61-81c287a59a34" providerId="ADAL" clId="{65F9CC94-B212-E743-87B1-0828B39585D9}" dt="2024-01-09T10:37:31.894" v="289" actId="1036"/>
          <ac:picMkLst>
            <pc:docMk/>
            <pc:sldMk cId="3204432497" sldId="259"/>
            <ac:picMk id="5" creationId="{2023544E-7D52-7073-389E-5DD273868EFF}"/>
          </ac:picMkLst>
        </pc:picChg>
        <pc:picChg chg="add del mod">
          <ac:chgData name="Xu zenga" userId="1c204e53-1469-48ca-8e61-81c287a59a34" providerId="ADAL" clId="{65F9CC94-B212-E743-87B1-0828B39585D9}" dt="2024-01-09T10:34:00.946" v="240" actId="478"/>
          <ac:picMkLst>
            <pc:docMk/>
            <pc:sldMk cId="3204432497" sldId="259"/>
            <ac:picMk id="4098" creationId="{00C8AAC0-5C9A-8909-EB87-B2B8DD58F439}"/>
          </ac:picMkLst>
        </pc:picChg>
      </pc:sldChg>
      <pc:sldChg chg="addSp delSp modSp add mod ord modTransition">
        <pc:chgData name="Xu zenga" userId="1c204e53-1469-48ca-8e61-81c287a59a34" providerId="ADAL" clId="{65F9CC94-B212-E743-87B1-0828B39585D9}" dt="2024-01-11T16:53:47.470" v="847" actId="14100"/>
        <pc:sldMkLst>
          <pc:docMk/>
          <pc:sldMk cId="826836964" sldId="260"/>
        </pc:sldMkLst>
        <pc:spChg chg="mod">
          <ac:chgData name="Xu zenga" userId="1c204e53-1469-48ca-8e61-81c287a59a34" providerId="ADAL" clId="{65F9CC94-B212-E743-87B1-0828B39585D9}" dt="2024-01-09T10:45:57.380" v="460" actId="20577"/>
          <ac:spMkLst>
            <pc:docMk/>
            <pc:sldMk cId="826836964" sldId="260"/>
            <ac:spMk id="2" creationId="{528F012A-7F82-790D-7515-9BC1A381A45B}"/>
          </ac:spMkLst>
        </pc:spChg>
        <pc:spChg chg="add mod">
          <ac:chgData name="Xu zenga" userId="1c204e53-1469-48ca-8e61-81c287a59a34" providerId="ADAL" clId="{65F9CC94-B212-E743-87B1-0828B39585D9}" dt="2024-01-11T16:53:47.470" v="847" actId="14100"/>
          <ac:spMkLst>
            <pc:docMk/>
            <pc:sldMk cId="826836964" sldId="260"/>
            <ac:spMk id="3" creationId="{16C6B0AA-5735-7558-CE65-91F602746AD9}"/>
          </ac:spMkLst>
        </pc:spChg>
        <pc:spChg chg="add mod">
          <ac:chgData name="Xu zenga" userId="1c204e53-1469-48ca-8e61-81c287a59a34" providerId="ADAL" clId="{65F9CC94-B212-E743-87B1-0828B39585D9}" dt="2024-01-11T16:51:10.450" v="844" actId="14100"/>
          <ac:spMkLst>
            <pc:docMk/>
            <pc:sldMk cId="826836964" sldId="260"/>
            <ac:spMk id="8" creationId="{2A5A900F-537F-ECA8-093D-0048DE8DEF40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" creationId="{4982E281-CB5D-C7EC-F995-5A6D3DE364E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9" creationId="{64AE35DC-8D74-EE06-56E1-833542284D3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0" creationId="{D3C6694D-9AC2-0EEC-0B67-A20DB17C5C8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1" creationId="{5D38CFC4-1A07-A230-4469-65C94601D14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33" creationId="{632EA2C6-46C9-B3AA-0E10-53325A95316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34" creationId="{64CE54D4-3CB0-C8E0-21C4-64C3025E40D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35" creationId="{C8094681-7FB1-FBD0-22CC-013656F1771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36" creationId="{3E8E4675-B23F-C2EC-B41B-6D5B9D4FE78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38" creationId="{5BBA9DB7-8AA6-87BB-3BB7-5347EF1F3C2F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39" creationId="{DC55BCA7-2996-E006-1DE2-7730FC1DE88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40" creationId="{FEC7F043-A035-1AAE-58D4-09C1041006DF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43" creationId="{93BD112D-AA56-046B-BCE4-AECC773448B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44" creationId="{0AD4A95F-07FB-5486-27C2-A999CDC7AE8C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45" creationId="{ADB93B69-A543-1270-66FB-4F36D431029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46" creationId="{3BC564FC-EB2F-DE6B-31C1-7013B90EBA7D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48" creationId="{67F966DA-E5A4-E330-8138-D419077284C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49" creationId="{ADC351F0-D7AD-A08F-BCCE-34FF8E75FE7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50" creationId="{80F692AF-43A9-0371-574D-E28765C0188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51" creationId="{1630DDCE-EE74-0C79-BE6A-41B06DA7FB81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52" creationId="{62300816-5E31-6AEA-608D-05426072EC8D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53" creationId="{F5CF20BC-9D62-4F46-6D75-2515CD2AFB8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54" creationId="{0533640D-32DE-C841-0434-2D3AC0CFC18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57" creationId="{DC6939A2-D412-A3A8-191F-D941038F005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58" creationId="{5BBABED5-5615-11A2-7D2F-E829BDAB105C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59" creationId="{3DD5F5E5-B465-6B0E-58EA-366ED22EFBD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0" creationId="{18C04514-E064-B337-758E-1517559AE52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1" creationId="{A8FDD92A-9A87-D0E0-E133-32D4596BE23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2" creationId="{1015B968-A5A6-A010-57AF-E70DF85AA09D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3" creationId="{307F783F-2C32-CE7E-6C51-2D4205E0CD3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4" creationId="{31AD0E2C-1CA5-8A55-F4B2-8F4ADE0B9FF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5" creationId="{413C84A6-9C53-768E-9503-B6413591AAB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6" creationId="{F301FC54-E332-9E9E-70E7-6FB478CEB45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7" creationId="{14BF1A33-514C-8E0B-C9A9-93394FE296E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8" creationId="{2F28BF9E-DFF7-4060-2791-CD833B82FD6C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69" creationId="{00656273-EFCF-93CD-EC20-522161EDEA0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70" creationId="{903E670D-AF3C-269A-9A76-5A35D29125E1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71" creationId="{C8AF5227-CB43-22AA-F7DC-45AFF60529C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72" creationId="{7D9433B3-82C0-6801-8D17-50F893F1F859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73" creationId="{56D5ECDA-EA8B-E116-E81F-C76B7D2E099D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76" creationId="{60481B63-3BF2-37F2-7C0E-405CE018858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77" creationId="{A568F98B-34C3-1EA2-F414-3B7B2F4A126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78" creationId="{7DFF54E4-999E-F950-FFE3-F5ED3BFB4C5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79" creationId="{B0D983C8-A0BC-53A6-A955-8AC09A354F4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0" creationId="{FC09D077-F625-5703-B608-FB9AC06FC57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1" creationId="{58D01FE1-EDDE-C462-1DD9-336E3D8C2739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2" creationId="{D59E22C5-D0B9-0D46-36A8-A897F213DCB1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3" creationId="{A48FAB4B-DEF7-28FD-5392-24816C3D6AE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4" creationId="{F9433C5C-D18E-D432-9621-E4605947988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5" creationId="{914C3E6B-C903-8833-4B46-85E83C8F823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6" creationId="{5F0EC757-17DA-2839-9C7A-7DD4B48264D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7" creationId="{79DC682B-BC1D-D404-FB3C-C6EA129E9E8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8" creationId="{1837B124-C009-FBFC-0FCE-4B86AF8E708E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89" creationId="{9A07DC22-1BF3-2475-9E9B-9321782C368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92" creationId="{3EE9A5C8-7828-DF1D-8462-D918504024FC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93" creationId="{975692B4-C9F2-95DF-8E55-208D2654AE2F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94" creationId="{15D9144A-AF16-5AE2-0312-FE11647117BC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95" creationId="{0AD96562-8E16-CD5E-3061-77BDA2E4BB1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96" creationId="{225A5FA0-06DF-DF85-9BCB-2E066CD1E25E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97" creationId="{61E4DC3C-0625-22EC-8E97-5DA97F76CDB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98" creationId="{AF214745-36AD-30BD-DFBF-A6DA503C3A4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99" creationId="{BEE3695F-2C9A-2A40-F515-4D5119F4A1A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00" creationId="{F9EE40A8-4C0F-B32C-D3CE-97FDFF22E3E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01" creationId="{4100BC9C-3446-14D9-DA6E-C45EB25FAB60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02" creationId="{D6BBCC17-9662-675D-0018-9D8579A3FFB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03" creationId="{0C929E63-5ECE-9622-C90D-A6A6DAB488F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04" creationId="{DA1F9F91-D5FD-3B41-49E3-BC0802F2298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05" creationId="{A46E4BEF-A1AE-267A-11E5-15A2D03416C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07" creationId="{5AF2C1F8-631E-22F3-1692-7197CB09312D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08" creationId="{B5D92DD7-51DA-613F-DC79-C40B41C967CF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09" creationId="{6F2E6EAA-7AC3-BFEA-B6EC-E395C4EC568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11" creationId="{82D84C44-54E8-A376-C957-2964EF67EC4C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12" creationId="{6F25F6FF-C726-BEC4-EDEA-74B09FEA783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14" creationId="{0977C374-3E3A-3230-E7D5-074F30468309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15" creationId="{50A15B7B-E1DB-521F-4055-FDD935E47699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16" creationId="{1CA0DEBF-868D-685D-CD04-A71268160D4A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17" creationId="{3C80A683-3437-106E-552E-3866DB92E3B5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18" creationId="{EC70215A-6B54-7A88-5F97-9FAEA254D709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19" creationId="{6565ED85-2188-64B0-8390-746B98F58D38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20" creationId="{DAC6BF13-E686-6D01-3788-C2F7873B01A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22" creationId="{29D25B5B-F378-18ED-DD1F-7010C71B9B9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23" creationId="{F6F1C66B-5741-B05A-C445-9F508C75C27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24" creationId="{6715829C-452B-6927-BF78-E0F8D78C59D1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26" creationId="{4B54CFB1-5C01-421F-42BA-111A37703919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27" creationId="{13FB33DD-6799-4285-ADEC-E3278E073271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28" creationId="{B36D8D3F-E9FC-F05F-255B-11D520AFDF0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29" creationId="{50DC2E2F-8D49-D4CF-1A9F-C6D5EE20AC2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31" creationId="{1C2EF0CB-BACC-A210-6642-BE3A4E5C35B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32" creationId="{69DB75FE-1EE9-7194-1600-5565D544A27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33" creationId="{72873E33-4439-5D70-FFFC-D76C1628252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34" creationId="{A7495348-11AC-CFA0-22F3-1EA10AAFB0D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35" creationId="{2D8D8DBB-5058-DDEB-F382-919BC7024CD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36" creationId="{131618A7-33E0-6842-3B22-D20B76D9D4DC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37" creationId="{7E969486-12F2-2328-05EC-9A34D699F6C9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38" creationId="{4471135C-DDF5-E998-00CD-F105F76CCA7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39" creationId="{D4902C95-D168-2766-A1A3-F05172C6488E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40" creationId="{5C99B881-D2AF-721D-7D80-837239D4582E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41" creationId="{2348BB38-B2DF-7E11-5178-65AE347C8B6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42" creationId="{5BF2D3B8-6188-7965-EDEB-3A1E302F962F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43" creationId="{3EE8299D-B263-62DB-1B9C-7870382DFAE6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44" creationId="{664C91E4-49E2-57F8-AC8A-0F7878969AC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46" creationId="{8E6710A1-CB48-3752-5978-4309CD136DD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47" creationId="{1E7A3B53-8D72-2DDF-DF3B-0C75274FE82F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48" creationId="{48960E87-7672-95E7-DBF1-F002A548C29C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50" creationId="{C0D2B859-820D-A3B9-35C4-8989C6AFD04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51" creationId="{27EF439F-F687-08FC-AEFD-F47037CCC30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52" creationId="{25CF5A5D-CBD2-EA37-576E-54AB5A64C5D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53" creationId="{A1036779-EBD4-BA1F-33EB-7DF0C90E80B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55" creationId="{99D0665D-44F2-1737-5502-1A2A77F279E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56" creationId="{883778C9-750E-8BE7-14C1-3A6F91598F0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57" creationId="{4DB09DCA-D30B-3AF2-6FA2-5B9BD2ADF29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58" creationId="{909777E8-E8C4-236A-5250-3502EB7FF83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59" creationId="{78D3DABB-739E-AD9F-9E32-96B929813A21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60" creationId="{CC532D25-B6F2-54B1-0FDA-AE3EE0B268E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61" creationId="{429B97D1-9350-DC47-7F0D-CE0DB3F0773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62" creationId="{E85B70CE-1AF6-4432-4152-8F5A2E3B4BDF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63" creationId="{1E59F1F3-D25B-9246-03C0-B172CD02A21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64" creationId="{EE0AF3FC-A9A5-FF40-D95C-ADD9F4FFC59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65" creationId="{6DF95F1A-B14A-C55D-0746-650D2889252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66" creationId="{C9E27CF3-502C-DBD1-7FA1-A2981397317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67" creationId="{557D961C-C25F-ED2A-752D-36AE2CBA63D0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68" creationId="{13105EF1-0E14-DCBB-B5C4-C9345F1127AF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69" creationId="{9E541677-B2C7-3A50-B426-8C966C5E0E1F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70" creationId="{F033B4C8-8874-D35B-51DF-37B420BE4CAE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72" creationId="{D61BA1D6-B58D-28F7-50A7-55EDEDB342B3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173" creationId="{47E660C3-B396-1078-0446-E2E8ACC5DE01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77" creationId="{C9B2B342-B2E3-0129-C584-14AE6766099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78" creationId="{F49821B6-4EF7-CF61-FC71-AD9849ACAEB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79" creationId="{F878736F-F189-1F63-A55F-78E8FE8FB0D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0" creationId="{CC1ECF3B-CCFE-6AB6-DB90-2F6B86FE380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1" creationId="{E105B858-650A-4E35-6B9B-E3891035DD4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2" creationId="{EC0E80A4-D394-287C-39CE-F52A88540FEF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3" creationId="{F2633D3F-340F-A61A-D275-1FD0C91F594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4" creationId="{C4F50FB6-FFD1-1681-ABF6-BC0319FC66B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5" creationId="{94747B07-90A9-2BEF-10D6-83931616888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6" creationId="{3E8F2FCA-A588-94DE-8953-A9F00D605E0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7" creationId="{D1AF1252-5A3E-D173-B954-BAB9ADEAC1BE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8" creationId="{A1004B17-40FF-7613-6106-A251DAF1325E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89" creationId="{954BDDE3-8FDF-5FE4-B3E1-F58C8A0968C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91" creationId="{F68D3F7D-FCAC-FC80-BA25-CC013B94C21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92" creationId="{BA044654-74F0-84FB-6A3A-A315B70BFEEF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97" creationId="{3745A986-6FF4-B0FE-3887-4682AE5390EE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98" creationId="{CB34DFE9-8156-EAA4-C9A5-7E84AFDE177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199" creationId="{E3A147E8-20E4-DAA5-F631-B5EB3E055B7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0" creationId="{1E60149A-A5D5-8320-C19B-0CCB50E1EF6D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1" creationId="{87C382B7-66B2-04B6-D8D8-B8FC77CA9EF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2" creationId="{04B00D50-9D23-BD79-FB70-FEE78A96471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3" creationId="{E6DA4987-79C8-84E9-123E-B0BACBBCA06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4" creationId="{7D277494-EA29-1C30-E5C8-60C5408D033A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5" creationId="{A89529E0-7BE7-B09D-7928-A922CE18508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6" creationId="{422C98F5-1D2D-4EC7-8404-580D54E5D3E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7" creationId="{DBBF1C6C-24F3-8710-E2E7-D559B1D2C88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8" creationId="{9C71B551-C002-FD8A-1705-4834C2A0D51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09" creationId="{04B2F110-D6CA-B8FE-EF32-C3DBA7165080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10" creationId="{15EEBA70-B0AA-BA73-F5A6-BECFBAAEED0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11" creationId="{E18C2BF5-0973-CF38-980B-095C693E72C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12" creationId="{93AC29EA-B8B3-1EF1-6FD8-05054154C310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19" creationId="{B149BC40-4784-58B7-F98D-90C11581B09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0" creationId="{E7483295-C10E-7071-8D0F-215748A0477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1" creationId="{30FB0359-270C-14F9-9D9F-28B6E334350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2" creationId="{FD67DA6A-FE12-C55A-6009-07B922475F3E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3" creationId="{76A33953-B85A-E328-32B0-02313778CC2F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4" creationId="{B785D8DB-3486-C103-CA23-5464D4532F0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5" creationId="{AEBE235F-5DB6-F74A-716A-6A50827299D6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6" creationId="{EB3D8098-243B-2338-C725-0026C94642C0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7" creationId="{02BCD96A-14C1-3163-CB5D-C0EAF64FD20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8" creationId="{4A4AFF7F-B976-F54E-E1D4-3E6926283C7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29" creationId="{BC801C0D-7383-4C99-B674-AEE83C95B848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30" creationId="{0965AE03-984E-D4A0-B51D-23B7B5D32E6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31" creationId="{5E266701-76D4-611B-A4C4-665D2BF1F7B2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35" creationId="{6287FCA7-3C8D-BF64-F997-FA1E7C2C2A3E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36" creationId="{B6243FFF-5489-5E99-1282-157F5D679F07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37" creationId="{81FE7CD5-8B39-FFF7-A372-0566171FF4F3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39" creationId="{F4DB5C49-0C65-EFBA-571E-C8FB5FD3AA69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40" creationId="{BC482E12-C27F-2BD0-7093-E4DB9112CD7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41" creationId="{210161F7-4633-FBEC-B0AC-CD0030F8AF04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42" creationId="{C4FA419E-C057-1233-F8B9-DA0BBBD1C1BD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43" creationId="{323BF8AA-AC6D-8A5C-8979-53D15E140C0B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44" creationId="{D70E0439-E9C7-45B3-A473-A7F17602FA45}"/>
          </ac:spMkLst>
        </pc:spChg>
        <pc:spChg chg="mod">
          <ac:chgData name="Xu zenga" userId="1c204e53-1469-48ca-8e61-81c287a59a34" providerId="ADAL" clId="{65F9CC94-B212-E743-87B1-0828B39585D9}" dt="2024-01-09T10:47:35.675" v="463"/>
          <ac:spMkLst>
            <pc:docMk/>
            <pc:sldMk cId="826836964" sldId="260"/>
            <ac:spMk id="245" creationId="{95F0B491-1CF3-74FF-4511-6016C9C3D691}"/>
          </ac:spMkLst>
        </pc:spChg>
        <pc:spChg chg="add del mod">
          <ac:chgData name="Xu zenga" userId="1c204e53-1469-48ca-8e61-81c287a59a34" providerId="ADAL" clId="{65F9CC94-B212-E743-87B1-0828B39585D9}" dt="2024-01-09T10:49:16.806" v="464" actId="478"/>
          <ac:spMkLst>
            <pc:docMk/>
            <pc:sldMk cId="826836964" sldId="260"/>
            <ac:spMk id="255" creationId="{D3C1A204-4252-B4E4-E60E-6D955CCA6A8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63" creationId="{52D2D7FD-A4E2-2620-ABF8-A464E737F9F9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66" creationId="{775354B3-3512-6993-3299-3356C876B53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71" creationId="{001F0D36-3B63-B7FF-7143-CC9D46B6FBB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77" creationId="{397025A9-3E75-DDEE-645B-6BF25411E427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78" creationId="{7CA0614F-FC88-7A44-F36D-6DF602CD0119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80" creationId="{9269755C-BA27-8A12-DFB3-F85ECF6797D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82" creationId="{F665388A-A3B4-43C1-E15B-848A8C54BF6C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83" creationId="{B72FD2A8-A1B6-3529-A25E-385FA426A64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84" creationId="{4A0F2E53-0CF5-74A2-CB1E-860145E95CFC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85" creationId="{8B8B286A-D3E8-C500-D0AF-D62CA0189A9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87" creationId="{F604045A-93FC-D4C0-91D1-243560DC7BF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88" creationId="{C8DF80D5-CEE8-75B9-6560-239A855EADC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89" creationId="{BB76EE0C-D6D6-3A58-D7A4-E30CEEB589A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90" creationId="{4348A44C-0BF6-0AE1-FB22-C6E54A56F4A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92" creationId="{B307C4BD-0474-01E4-6313-02BB2B45E8C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93" creationId="{91250C91-8273-42D9-B65F-E99CF846E3A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94" creationId="{4115849A-B5D5-E4F9-A4DA-B22D18DDDC8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95" creationId="{578EEED2-A1A7-5265-6AD8-C895C9A0776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96" creationId="{2BC21EA9-2DD2-70C9-556F-90F3CEF0C2E7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97" creationId="{E5166761-DA43-A44D-2477-D395B9B4031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98" creationId="{AB323CDA-20E2-7A48-60F1-2ECF2DD7B6A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299" creationId="{70CD6A45-2775-86D6-1CF7-F0698688AF0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00" creationId="{F1285C89-A15D-4CB1-874D-A671BC9F550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01" creationId="{90ED8806-77F1-BC4C-8FC9-310C91EA640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02" creationId="{2C82965C-1ADC-0E61-E778-D51538CF7BC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03" creationId="{8D21E496-B235-46B2-C1ED-20D211F3C18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04" creationId="{4CA5C585-9ED4-2DE4-E13F-9F995696929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05" creationId="{B529F00F-72E7-9E9D-3FBA-25F6572D872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06" creationId="{E601D2C5-DD7D-21C4-D30D-0139A625BE8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07" creationId="{9ADBBBE1-904E-D399-A384-D65DED682E5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09" creationId="{4607BE32-2B7D-71D4-B09A-2377ECA4E97C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10" creationId="{61475834-72CC-3DF7-D07A-534805656B8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11" creationId="{91AC3F43-9FA0-66F3-2529-D27E9E82B17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12" creationId="{F4096E2E-3229-E5E5-D055-9EF74FC251F5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14" creationId="{725487FD-366A-6842-C466-99B6986C69E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15" creationId="{7F4A463D-B6BE-ACAC-C62B-036EF63F6B9C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16" creationId="{A9C111D4-AFA8-B1EB-A6D7-CA621436C779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17" creationId="{55EFBF2C-0706-EA2C-6FE5-9D673D759DCF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18" creationId="{D7C08054-FFC1-1BB9-E311-A0CAAE438A1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19" creationId="{014540FE-FED5-7223-B441-F8E53820E97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0" creationId="{1F4CD260-A3DB-2EB8-C84E-B6EADAABFA7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1" creationId="{242B023E-61E5-98B2-A219-53DA1AAD895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2" creationId="{A8A21573-8D90-C32D-A48E-7C531FF778E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3" creationId="{31943319-EFF0-FDA8-F5DC-15B173966DB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4" creationId="{4026D83D-F354-360E-AF25-F4A6460B155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5" creationId="{85833A8E-E56C-3A72-7925-27F4938B698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6" creationId="{FDCB2323-8FF6-65B1-7415-BB09A037AB6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7" creationId="{648D85DD-1113-A796-1B6F-1EF30F49FD7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8" creationId="{1F1E3A7A-2C55-E7DD-618C-5A0AF4B03DF9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29" creationId="{2B82BAFA-F47F-9F0D-50F6-23EA85442DD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30" creationId="{E887DEA2-71CE-4F4B-0628-81F773A07A9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31" creationId="{6441525E-1A41-DD7E-E18B-DFFE312C3235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33" creationId="{D9C126C8-8D76-49A4-2B76-8B9B77A4957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34" creationId="{D0B3981F-055D-373E-4566-A792998A8A4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35" creationId="{49FBFB5C-C345-1124-6DFF-A83CC2E1E30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36" creationId="{B75C5E14-FCCA-5DC7-49C2-050123665E7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37" creationId="{9F46A686-184A-B63E-790E-49397FB0EB3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38" creationId="{DB2A93F1-8259-41DD-2E5A-DF33B3CF269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39" creationId="{D66A35B9-5992-5720-65C2-DE512D3BEB6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40" creationId="{1678E97E-8CAB-3005-2946-4ED0125ACF44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41" creationId="{9BB31546-BAE6-3381-1000-535BB9013E05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42" creationId="{79BB940F-0398-53D3-53ED-94651DDFAC05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43" creationId="{6DF86E3E-4D76-4149-91A6-3829BD72AC7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44" creationId="{0BAC7499-1F72-585A-D520-0A9600CABE3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45" creationId="{798FDEFF-AE6C-DAF3-8D9E-B7040BD2ABF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46" creationId="{99D03359-DCCA-64F7-8B02-681EE8DEA68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48" creationId="{DC72AE5D-CCFD-93AF-0CAB-B3B604F9473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49" creationId="{7A256F6E-E596-C68B-0DB1-4E6E7CC9F55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51" creationId="{94350636-36F8-EF3D-59DA-BFC7E1D7BA5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52" creationId="{99D27A30-4BC8-85E8-B8E5-3F8CD1A661C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53" creationId="{B9A344A2-80A2-B192-6D38-ABBD9FEED994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54" creationId="{F1B24031-1145-8201-3CA8-BC4C045B594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55" creationId="{58A6CF73-5D6E-666D-C115-90B94A87D8A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56" creationId="{7069014E-6188-6CED-001C-07116346CBA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57" creationId="{24C302C3-FC46-889A-9385-FE0575DA677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58" creationId="{21B94AE9-A7C4-3231-5231-543E3DA4764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59" creationId="{907DEC94-6C8F-51A7-FA2D-EE7E24A169B9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60" creationId="{BF3BC90C-B0AB-103A-3592-B24AF0A8BEC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61" creationId="{11A9011E-1BEA-C3B0-4D78-349CD160352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62" creationId="{2645F580-971C-4882-8205-439D44794585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63" creationId="{171D0ED3-BAAA-DC57-6397-F042D449980F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64" creationId="{D6F5FC7C-5218-988C-00D6-E429FDA80E3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66" creationId="{46106FBE-956C-7F87-2021-90AD3757E11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67" creationId="{5D2413E5-E85D-9407-F1CC-C69E7ED15ABF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68" creationId="{F2A874A0-A653-E26D-5A0E-39DB9489BD6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69" creationId="{9C6DC094-3EC6-BDA4-B8EE-C00AA980EB14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0" creationId="{07CC643F-E275-9EFE-D546-A4DBC613933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1" creationId="{DB3ED902-1708-C0DB-B811-94C7467FBEB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2" creationId="{6978E5AE-09F3-2FE1-918F-8B632545744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3" creationId="{C3BEBF1F-CF66-A1FB-5ADC-ED489644801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4" creationId="{00C0D2B3-83BC-9353-FE0B-CAF52895E93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5" creationId="{1546277E-CF63-1A6A-4554-D79D45AEAC7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6" creationId="{8695FA47-C636-6CC6-59FE-3523B44571E7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7" creationId="{E5DC4BBE-3825-8F49-CEC2-0985FC7ED43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8" creationId="{21A7243D-B632-F4EA-155E-E22CE2CE83B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79" creationId="{903149CF-524A-952A-15E8-E71B158C1635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80" creationId="{4932BF83-A18D-E4CF-270A-0D4CC7AB683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81" creationId="{9C2BC3ED-1531-9684-10CE-18C840F6CFF9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82" creationId="{E4F8A730-35D1-D615-10C1-E054D223AD6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84" creationId="{458FCAC8-E519-89BE-0873-81B233B74C1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85" creationId="{8CEED1E8-B494-177B-8D5E-52ED3743B01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86" creationId="{2AA8178A-E0F3-355D-8A96-909B0E690D0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87" creationId="{4722E6DB-0604-F9C7-297C-200B5E92CAA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89" creationId="{0F85A7C2-0AE7-B076-0345-C9D076C19D5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0" creationId="{9AA194BB-6E32-F957-F996-DE1E2481F38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1" creationId="{EB25DE0A-C726-E82B-56F4-86C53611857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2" creationId="{A717FA12-F1F8-0C47-F9EB-D5EC8F91D064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3" creationId="{0CBBAC79-FEAB-CDF1-EA86-442CC45A717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4" creationId="{243619D2-125C-9D8B-0B77-29CAD5E4876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5" creationId="{8A8DA7D3-C0B3-3579-9907-6E9463EAD3B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6" creationId="{3185B814-AC08-9BF7-DECB-7FD9B9B5071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7" creationId="{02496836-F961-9490-264D-B0C91D15BA9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8" creationId="{09925212-291E-8FFC-9E62-C7F3A2EDF1D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399" creationId="{54491D15-7074-6AA4-D7BF-E6B479C35E2F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00" creationId="{1EBDB6E5-F8B8-4112-AFF6-2794DCC6C8C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01" creationId="{854CD610-CC6F-1933-FA05-3E1051EF0AE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02" creationId="{4AB7BF18-3E63-77A0-4C6F-CC3059E6594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03" creationId="{856FC4AB-38FC-F4C8-44BA-C6466C7E1A95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04" creationId="{C8D76D49-1082-63BA-B9D2-491CB60EA327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05" creationId="{03FB129E-7A1D-7920-3F65-034FED7ECC3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06" creationId="{111E6C47-B67B-34BF-5224-F58A1F047F14}"/>
          </ac:spMkLst>
        </pc:spChg>
        <pc:spChg chg="add mod topLvl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07" creationId="{DC0B5091-AEF0-A04A-2938-6CB730F98B49}"/>
          </ac:spMkLst>
        </pc:spChg>
        <pc:spChg chg="add mod topLvl">
          <ac:chgData name="Xu zenga" userId="1c204e53-1469-48ca-8e61-81c287a59a34" providerId="ADAL" clId="{65F9CC94-B212-E743-87B1-0828B39585D9}" dt="2024-01-11T16:50:50.678" v="838" actId="21"/>
          <ac:spMkLst>
            <pc:docMk/>
            <pc:sldMk cId="826836964" sldId="260"/>
            <ac:spMk id="408" creationId="{F909D00C-7DB6-8B2F-3C43-603DBDE6A75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26" creationId="{336D7C7B-D758-6A49-9871-4EC8116FF21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27" creationId="{99502D06-1B05-A1DD-B619-1E65A1BD697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28" creationId="{92A2EE2A-A30F-2815-99F2-8CBC0D2900D5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0" creationId="{7F3BFE50-51D4-657E-5DD8-D2700D08C4B7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1" creationId="{49F87531-CF7F-B1D1-126B-F726DA0A076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2" creationId="{22AB8087-991F-FBFE-E82A-046B5FCC9D2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3" creationId="{42B46E25-71C9-401D-EBB2-B2D682EC4B2F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4" creationId="{BE40722E-65B5-CA56-989C-CD63E8805E9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5" creationId="{DFF5B450-E70C-FD06-B90D-92516A24147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6" creationId="{94654336-AF39-D0A1-C0DC-8C04F658684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7" creationId="{A22787D2-1616-89B8-A662-D35F308C603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8" creationId="{9692FC69-EC09-BAE4-7B6F-7D635B7D893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39" creationId="{26C2165E-1037-76E1-5955-4F4117E0D60C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0" creationId="{A6A1DADF-98E8-9E5D-0829-FE3793FC599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1" creationId="{F0EB7308-555F-09B6-77B5-2D08F956A05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2" creationId="{A99D9C11-D741-97D4-C949-00CA0B17C554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3" creationId="{B6903422-D8D6-6AD7-01BE-CB5D2BBCC9EF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4" creationId="{51ABFDBF-75D1-EB5C-1E96-45BB11A7EDD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5" creationId="{C07F732F-E323-8E66-0A30-7B63752BB4C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6" creationId="{6352122D-BFC1-B596-CA75-94A86903B73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7" creationId="{3BA6A86B-82AA-B1AF-509E-6E0B6A05AF6F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8" creationId="{A9E13314-54CC-61E1-5CE6-E9E1A4B95D59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49" creationId="{4D08BFAD-4F4C-21FE-B632-B53E62642EF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0" creationId="{CBBA7E94-6044-1590-B0A1-779EE36F9594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1" creationId="{287324E8-726E-9E17-863F-47EB371B5651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2" creationId="{E4F28E75-B072-84B5-A3AA-7B001E39D3B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3" creationId="{A2835E37-6C4A-6E6B-4332-7F31B4A15CD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4" creationId="{FCC1807C-8CA9-E790-78A9-0023794F064E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5" creationId="{2E66892A-0CFC-6775-1F06-DAB5B9AB790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6" creationId="{4DBF84F5-60DA-5168-E691-5A7F07BA4D9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7" creationId="{9573325B-A071-C6FF-3292-36044FD327BC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8" creationId="{D22F487F-5C93-9274-9D82-A95C6FCBA46C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59" creationId="{C1DF5610-47F9-29E4-5273-A09A2457F3B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0" creationId="{81983D34-E87A-A0AE-0A37-69869671E26D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1" creationId="{A9BCC772-C3B8-D50F-B8B7-499F58A2614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2" creationId="{454AE193-047A-73E2-2D03-0B492DF6568C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3" creationId="{6BDA471B-6AA9-EB61-411E-9F28D80BD2C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4" creationId="{3E31C548-A334-5485-3B75-518004C044E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5" creationId="{E4BDE603-0EFB-F18A-B4B4-30F80EAB5CD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6" creationId="{EB81F041-CA64-C899-B0EE-DE257D01B72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7" creationId="{3EDC2987-4DDF-1A83-8F79-215BD5EAB46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8" creationId="{81EB10EF-E0EB-8010-C082-F086CF819EC9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69" creationId="{15BC13AA-5F17-3659-E461-C20586BE248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70" creationId="{A427BBFB-66B0-5A8B-08AF-1D8C0B54E8D6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71" creationId="{A4C0F2CD-A9CC-DE82-D91B-BFB935F2B96B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72" creationId="{D4BC2963-626E-AD95-56CE-4473F77D460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73" creationId="{A2E80715-362E-7BB8-5E9D-98E74A0D2124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74" creationId="{9999F610-BE26-4184-25EC-91C7301AEE00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75" creationId="{C7F729C4-7FC1-056B-25D2-153471202664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76" creationId="{66E7661B-BFF2-B242-BF18-AE60BD585B1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77" creationId="{AB260861-6030-EEAD-C907-90EE83E04DF2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78" creationId="{CA4C332F-E5E5-3FC9-541B-AF2CB84B4468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80" creationId="{FE72A484-47FB-E456-BD1A-9360FCBD168A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81" creationId="{7A9CACBF-969A-73F6-EE21-7B556F8280B7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82" creationId="{743B9169-5D2D-0666-EB59-C75E867C362F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84" creationId="{75CD0A42-5560-BCA9-8DB7-4520FA966453}"/>
          </ac:spMkLst>
        </pc:spChg>
        <pc:spChg chg="mod">
          <ac:chgData name="Xu zenga" userId="1c204e53-1469-48ca-8e61-81c287a59a34" providerId="ADAL" clId="{65F9CC94-B212-E743-87B1-0828B39585D9}" dt="2024-01-11T16:50:39.580" v="837" actId="165"/>
          <ac:spMkLst>
            <pc:docMk/>
            <pc:sldMk cId="826836964" sldId="260"/>
            <ac:spMk id="485" creationId="{49B4B916-E54B-B269-0842-7B6A0F71D7CD}"/>
          </ac:spMkLst>
        </pc:spChg>
        <pc:spChg chg="add del mod">
          <ac:chgData name="Xu zenga" userId="1c204e53-1469-48ca-8e61-81c287a59a34" providerId="ADAL" clId="{65F9CC94-B212-E743-87B1-0828B39585D9}" dt="2024-01-09T11:02:00.284" v="478"/>
          <ac:spMkLst>
            <pc:docMk/>
            <pc:sldMk cId="826836964" sldId="260"/>
            <ac:spMk id="489" creationId="{67C304EB-AA5B-2383-E314-45170270519A}"/>
          </ac:spMkLst>
        </pc:spChg>
        <pc:grpChg chg="del">
          <ac:chgData name="Xu zenga" userId="1c204e53-1469-48ca-8e61-81c287a59a34" providerId="ADAL" clId="{65F9CC94-B212-E743-87B1-0828B39585D9}" dt="2024-01-09T10:46:00.941" v="461" actId="478"/>
          <ac:grpSpMkLst>
            <pc:docMk/>
            <pc:sldMk cId="826836964" sldId="260"/>
            <ac:grpSpMk id="3" creationId="{865F7567-CA3B-C52F-ECAC-B7AAD0279CCE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7" creationId="{8E36DAA1-A26D-7232-7A97-9DAA8018FDB8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37" creationId="{A4D6FEC7-F186-A4AC-DF15-97A73B99C581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41" creationId="{79A41E82-AA65-1A87-509C-1CB1F7DB4773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42" creationId="{99EB4739-C320-FA6E-4C20-01816E60DC6B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47" creationId="{45C73331-877C-A266-AD05-250725151B82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55" creationId="{689D46B7-7377-FD5B-D11D-310B8E5DA101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56" creationId="{7F4FB08C-AEDD-EAA5-53CA-33CE020D1E99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74" creationId="{7F78C956-A7C7-9E31-CEA4-DE9B7E64E087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75" creationId="{C4684F99-B4A3-A5F1-81BA-4777A27523F6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90" creationId="{59A402AB-C5C2-AB9A-8037-5F41C47D3F95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91" creationId="{FA849B04-49E7-280C-23BD-659C6E9B97A8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106" creationId="{D0984A7E-64E1-B80B-65D9-964B7FCB62B7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110" creationId="{69934962-EC19-C12E-E8B7-8AAAA63F5250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113" creationId="{F948A351-E48F-AA99-687E-90BEAF6C0C1D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121" creationId="{4603A780-71ED-0A6B-C0FB-806494B92AD5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125" creationId="{47D25740-E7B6-51AB-569D-0E8C53082E32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130" creationId="{6B4C37D4-6DD7-7B1D-B5D8-68AA78E1BB38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145" creationId="{8DA4366B-7F4F-8AB1-DDAD-DB7A504BDB72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149" creationId="{C56B1447-3B62-288F-B030-EBA44BC812BA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154" creationId="{6A1A760E-248C-865C-5CCA-1E84FE33430B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176" creationId="{D06B3C17-3A84-5711-956A-329623CF9D07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190" creationId="{D9E13F09-BB76-5AF7-0F79-88978F8FBCEA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196" creationId="{E75B754E-E248-0EF3-2353-A81D5F82B673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218" creationId="{7893973A-C048-EE02-D7D1-910D8F5E1A9D}"/>
          </ac:grpSpMkLst>
        </pc:grpChg>
        <pc:grpChg chg="add del mod">
          <ac:chgData name="Xu zenga" userId="1c204e53-1469-48ca-8e61-81c287a59a34" providerId="ADAL" clId="{65F9CC94-B212-E743-87B1-0828B39585D9}" dt="2024-01-09T10:49:16.806" v="464" actId="478"/>
          <ac:grpSpMkLst>
            <pc:docMk/>
            <pc:sldMk cId="826836964" sldId="260"/>
            <ac:grpSpMk id="234" creationId="{D7C72CB9-290E-2C64-2201-4FD1171E34AC}"/>
          </ac:grpSpMkLst>
        </pc:grpChg>
        <pc:grpChg chg="mod">
          <ac:chgData name="Xu zenga" userId="1c204e53-1469-48ca-8e61-81c287a59a34" providerId="ADAL" clId="{65F9CC94-B212-E743-87B1-0828B39585D9}" dt="2024-01-09T10:47:35.675" v="463"/>
          <ac:grpSpMkLst>
            <pc:docMk/>
            <pc:sldMk cId="826836964" sldId="260"/>
            <ac:grpSpMk id="238" creationId="{6C415061-AFB8-4648-993A-A7727FCDC87C}"/>
          </ac:grpSpMkLst>
        </pc:grpChg>
        <pc:grpChg chg="add mod topLvl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56" creationId="{C5795C29-BF76-20B2-9AA6-B1980B5D2A80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57" creationId="{F33F5B73-B23C-94B4-FBAC-2A857A8F7877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58" creationId="{51068F2F-AAF1-866D-7736-AEF5F46174ED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59" creationId="{6A4ADF60-3EDC-D6B4-64A5-7B2CA5C3DA28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60" creationId="{8D2F1AD0-489D-751D-9DEA-F34D9F62D788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61" creationId="{6E8C356A-4AFB-D1B8-D6AF-662EC683D483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62" creationId="{1304E917-016F-3C9E-106F-0486F56EA488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64" creationId="{0CA98AF3-729B-5D3A-FBC4-26497EF31A42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65" creationId="{30E32C5B-0E9D-0893-0B1A-4AADCA1C0ACE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79" creationId="{E64237D0-EB52-43FE-44C0-88E271D783FE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81" creationId="{2F05F45D-6BB3-7A2F-686C-BC5C3C5FD20F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86" creationId="{4A48E54A-6BE2-2478-4007-B566A03AA6C8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291" creationId="{F09F079E-AC39-E329-5201-7C82C6064591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308" creationId="{F3C88C8E-8A63-793F-65EA-29FBD35D4D1D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313" creationId="{F74E027E-F86B-C20F-6721-FFED6A8FE2B0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332" creationId="{57BEE2A3-B2AD-4D39-BB6C-C103DF2880EE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347" creationId="{E2A92DA6-E545-3275-D192-46D1D7A59222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350" creationId="{EB63A47E-2F13-DBAE-7C23-D99F27107159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365" creationId="{FEB7723C-E647-C6EF-162B-4D2EFF7D0317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383" creationId="{098DACC8-8E7F-DD6E-57C8-F2453C227489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388" creationId="{F733C4DB-E1DD-ADA5-26C7-AC253BF30D9D}"/>
          </ac:grpSpMkLst>
        </pc:grpChg>
        <pc:grpChg chg="add mod topLvl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09" creationId="{1FC8C86C-6D65-A19E-CC62-D579807865EF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10" creationId="{2477A95B-95EF-9966-B152-EC1E370E73E8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11" creationId="{07044173-EDDA-EABA-123A-B405C90FC777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12" creationId="{8DEF6961-C4DD-BB9B-B50C-10CCDF40FF99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16" creationId="{CFF45682-031F-1E62-7C88-039BBF154CC7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22" creationId="{3AAEEF2A-7743-3992-830E-D287E75DD540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25" creationId="{F7996BD4-CCE9-9FA5-02F3-184DD5677773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29" creationId="{CC73A350-D7B7-E0E5-7A26-21A2AB2052B9}"/>
          </ac:grpSpMkLst>
        </pc:grpChg>
        <pc:grpChg chg="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79" creationId="{B943F921-3AC1-012B-36FD-5A121F4EA8EA}"/>
          </ac:grpSpMkLst>
        </pc:grpChg>
        <pc:grpChg chg="add del mod">
          <ac:chgData name="Xu zenga" userId="1c204e53-1469-48ca-8e61-81c287a59a34" providerId="ADAL" clId="{65F9CC94-B212-E743-87B1-0828B39585D9}" dt="2024-01-11T16:50:39.580" v="837" actId="165"/>
          <ac:grpSpMkLst>
            <pc:docMk/>
            <pc:sldMk cId="826836964" sldId="260"/>
            <ac:grpSpMk id="488" creationId="{0696D5AF-218F-31B9-D951-5E8050AFBD5A}"/>
          </ac:grpSpMkLst>
        </pc:grp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171" creationId="{DD0A222E-8ABB-CCAE-1855-6548DF56A3B6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174" creationId="{0CBFE97D-B3FE-D23D-0B4A-CB8231A944CC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175" creationId="{BA4C9263-F7C1-DB42-8E23-8DED43FD5CF4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193" creationId="{47CB812C-E926-985D-7A56-F11B7845E439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194" creationId="{38387AFF-AD93-588B-E476-AD367EC65ED5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195" creationId="{F86F2103-4B7F-CA7E-D252-73B5CFDB4DE3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13" creationId="{F20101AF-C6BE-7854-853E-42D70A609587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14" creationId="{3EE6DA16-ECF2-448F-BE64-3F60A2535463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15" creationId="{F40F273A-6777-E9F2-2A12-17B17AFCF2C7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16" creationId="{E1AAC331-AAA9-0156-23E9-A108DCB90127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17" creationId="{AACCEEE6-165B-F8A1-5A6A-CB6BD751ED7E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32" creationId="{1D673C7F-36C4-6F69-7ABE-65C9E3F1DB7B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33" creationId="{11406993-F706-0FAB-8B75-9A27E208525B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46" creationId="{512AC605-642A-7952-2602-AE305013C794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47" creationId="{B058CA6C-6BBE-A572-9164-AA350CDA9676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48" creationId="{543C8130-7C55-BDD2-50FA-6E9AB29534D4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49" creationId="{95F9654E-5412-00C9-B118-EE665D61ADBB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50" creationId="{BE3BD2DD-6E4A-D198-9ACC-65A102957729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51" creationId="{A9D13859-2817-9EF6-2C77-FB76BA4C5EDD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52" creationId="{0BAC5477-E797-87BD-080C-A81EF78BCC9D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53" creationId="{83D214AB-57A1-1CFB-BC83-C438B04CDD48}"/>
          </ac:cxnSpMkLst>
        </pc:cxnChg>
        <pc:cxnChg chg="add del mod">
          <ac:chgData name="Xu zenga" userId="1c204e53-1469-48ca-8e61-81c287a59a34" providerId="ADAL" clId="{65F9CC94-B212-E743-87B1-0828B39585D9}" dt="2024-01-09T10:49:16.806" v="464" actId="478"/>
          <ac:cxnSpMkLst>
            <pc:docMk/>
            <pc:sldMk cId="826836964" sldId="260"/>
            <ac:cxnSpMk id="254" creationId="{BE2B6622-32EC-47ED-E95A-40E3FFCB1E38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267" creationId="{C26ED881-12AF-9504-FF61-0D7D517AD265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268" creationId="{7BFE5B8C-ADC3-CE10-E435-252BF9FD09A0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269" creationId="{6E441D97-2015-845B-F082-7139F68D0FE5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270" creationId="{37DA87DD-A6BD-55D5-D206-8428728E05C7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272" creationId="{EB70CD71-5682-5B35-C91D-28CC48C01AE9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273" creationId="{9F2929EB-4EB4-D5F1-BE61-9577C33C4196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274" creationId="{A4361B2B-DFBE-E5A8-E1DA-4E9D3B922C30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275" creationId="{280F07F5-0FA4-1774-44BE-8C857391789A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276" creationId="{29DAB9DE-391D-05B0-5750-C7B7DD2F1E87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13" creationId="{0C073B99-86A0-7A2A-DF96-552F6165E569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14" creationId="{44A38802-BB79-7D71-8AFA-37513E93DF76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15" creationId="{59608057-646B-D70D-1E8F-4C9E9AE945B2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17" creationId="{F16C814A-4219-1335-123D-8F58FE5EED05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18" creationId="{ABD4E853-8F45-5618-A197-0BD5CBF79482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19" creationId="{B8A263BC-47D6-98D5-86A7-EC75E61FECE0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20" creationId="{98E26C52-5DE2-EA10-A991-C5698BE8A91A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21" creationId="{54521738-711B-AE76-F4B1-B70A96FF058B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23" creationId="{D66B6601-10D6-0FBA-950B-481945AAFD4D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24" creationId="{B1908C93-E4CC-D570-FC21-FC4122C8AB4C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83" creationId="{6AA53E69-74FE-001B-F844-85BD374957F3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86" creationId="{D695190B-8CBE-A8E0-E189-D7F77866F7F6}"/>
          </ac:cxnSpMkLst>
        </pc:cxnChg>
        <pc:cxnChg chg="mod">
          <ac:chgData name="Xu zenga" userId="1c204e53-1469-48ca-8e61-81c287a59a34" providerId="ADAL" clId="{65F9CC94-B212-E743-87B1-0828B39585D9}" dt="2024-01-11T16:50:39.580" v="837" actId="165"/>
          <ac:cxnSpMkLst>
            <pc:docMk/>
            <pc:sldMk cId="826836964" sldId="260"/>
            <ac:cxnSpMk id="487" creationId="{99423CA6-ABE6-DE69-F952-56A6203A7FD4}"/>
          </ac:cxnSpMkLst>
        </pc:cxnChg>
      </pc:sldChg>
      <pc:sldChg chg="addSp delSp modSp add mod modTransition">
        <pc:chgData name="Xu zenga" userId="1c204e53-1469-48ca-8e61-81c287a59a34" providerId="ADAL" clId="{65F9CC94-B212-E743-87B1-0828B39585D9}" dt="2024-01-11T11:53:20.896" v="740"/>
        <pc:sldMkLst>
          <pc:docMk/>
          <pc:sldMk cId="3101880430" sldId="261"/>
        </pc:sldMkLst>
        <pc:spChg chg="mod">
          <ac:chgData name="Xu zenga" userId="1c204e53-1469-48ca-8e61-81c287a59a34" providerId="ADAL" clId="{65F9CC94-B212-E743-87B1-0828B39585D9}" dt="2024-01-09T14:07:55.179" v="560" actId="20577"/>
          <ac:spMkLst>
            <pc:docMk/>
            <pc:sldMk cId="3101880430" sldId="261"/>
            <ac:spMk id="2" creationId="{528F012A-7F82-790D-7515-9BC1A381A45B}"/>
          </ac:spMkLst>
        </pc:spChg>
        <pc:spChg chg="add mod">
          <ac:chgData name="Xu zenga" userId="1c204e53-1469-48ca-8e61-81c287a59a34" providerId="ADAL" clId="{65F9CC94-B212-E743-87B1-0828B39585D9}" dt="2024-01-09T14:20:57.773" v="632" actId="1076"/>
          <ac:spMkLst>
            <pc:docMk/>
            <pc:sldMk cId="3101880430" sldId="261"/>
            <ac:spMk id="3" creationId="{64264CEF-FB8E-51DB-E167-393B7B4F7B0E}"/>
          </ac:spMkLst>
        </pc:spChg>
        <pc:grpChg chg="del">
          <ac:chgData name="Xu zenga" userId="1c204e53-1469-48ca-8e61-81c287a59a34" providerId="ADAL" clId="{65F9CC94-B212-E743-87B1-0828B39585D9}" dt="2024-01-09T14:07:45.243" v="542" actId="478"/>
          <ac:grpSpMkLst>
            <pc:docMk/>
            <pc:sldMk cId="3101880430" sldId="261"/>
            <ac:grpSpMk id="488" creationId="{0696D5AF-218F-31B9-D951-5E8050AFBD5A}"/>
          </ac:grpSpMkLst>
        </pc:grpChg>
        <pc:picChg chg="add mod">
          <ac:chgData name="Xu zenga" userId="1c204e53-1469-48ca-8e61-81c287a59a34" providerId="ADAL" clId="{65F9CC94-B212-E743-87B1-0828B39585D9}" dt="2024-01-11T11:50:42.915" v="718" actId="1036"/>
          <ac:picMkLst>
            <pc:docMk/>
            <pc:sldMk cId="3101880430" sldId="261"/>
            <ac:picMk id="8" creationId="{872B5A3C-5644-E87B-5C58-19610C411315}"/>
          </ac:picMkLst>
        </pc:pic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267" creationId="{C26ED881-12AF-9504-FF61-0D7D517AD265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268" creationId="{7BFE5B8C-ADC3-CE10-E435-252BF9FD09A0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269" creationId="{6E441D97-2015-845B-F082-7139F68D0FE5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270" creationId="{37DA87DD-A6BD-55D5-D206-8428728E05C7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272" creationId="{EB70CD71-5682-5B35-C91D-28CC48C01AE9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273" creationId="{9F2929EB-4EB4-D5F1-BE61-9577C33C4196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274" creationId="{A4361B2B-DFBE-E5A8-E1DA-4E9D3B922C30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275" creationId="{280F07F5-0FA4-1774-44BE-8C857391789A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276" creationId="{29DAB9DE-391D-05B0-5750-C7B7DD2F1E87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13" creationId="{0C073B99-86A0-7A2A-DF96-552F6165E569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14" creationId="{44A38802-BB79-7D71-8AFA-37513E93DF76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15" creationId="{59608057-646B-D70D-1E8F-4C9E9AE945B2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17" creationId="{F16C814A-4219-1335-123D-8F58FE5EED05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18" creationId="{ABD4E853-8F45-5618-A197-0BD5CBF79482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19" creationId="{B8A263BC-47D6-98D5-86A7-EC75E61FECE0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20" creationId="{98E26C52-5DE2-EA10-A991-C5698BE8A91A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21" creationId="{54521738-711B-AE76-F4B1-B70A96FF058B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23" creationId="{D66B6601-10D6-0FBA-950B-481945AAFD4D}"/>
          </ac:cxnSpMkLst>
        </pc:cxnChg>
        <pc:cxnChg chg="mod">
          <ac:chgData name="Xu zenga" userId="1c204e53-1469-48ca-8e61-81c287a59a34" providerId="ADAL" clId="{65F9CC94-B212-E743-87B1-0828B39585D9}" dt="2024-01-09T14:07:45.243" v="542" actId="478"/>
          <ac:cxnSpMkLst>
            <pc:docMk/>
            <pc:sldMk cId="3101880430" sldId="261"/>
            <ac:cxnSpMk id="424" creationId="{B1908C93-E4CC-D570-FC21-FC4122C8AB4C}"/>
          </ac:cxnSpMkLst>
        </pc:cxnChg>
      </pc:sldChg>
      <pc:sldChg chg="addSp delSp modSp add mod modTransition">
        <pc:chgData name="Xu zenga" userId="1c204e53-1469-48ca-8e61-81c287a59a34" providerId="ADAL" clId="{65F9CC94-B212-E743-87B1-0828B39585D9}" dt="2024-01-11T17:24:07.592" v="1379" actId="1076"/>
        <pc:sldMkLst>
          <pc:docMk/>
          <pc:sldMk cId="1897541271" sldId="262"/>
        </pc:sldMkLst>
        <pc:spChg chg="mod">
          <ac:chgData name="Xu zenga" userId="1c204e53-1469-48ca-8e61-81c287a59a34" providerId="ADAL" clId="{65F9CC94-B212-E743-87B1-0828B39585D9}" dt="2024-01-09T14:23:19.552" v="651" actId="20577"/>
          <ac:spMkLst>
            <pc:docMk/>
            <pc:sldMk cId="1897541271" sldId="262"/>
            <ac:spMk id="2" creationId="{528F012A-7F82-790D-7515-9BC1A381A45B}"/>
          </ac:spMkLst>
        </pc:spChg>
        <pc:picChg chg="add del mod">
          <ac:chgData name="Xu zenga" userId="1c204e53-1469-48ca-8e61-81c287a59a34" providerId="ADAL" clId="{65F9CC94-B212-E743-87B1-0828B39585D9}" dt="2024-01-11T17:24:02.190" v="1376" actId="478"/>
          <ac:picMkLst>
            <pc:docMk/>
            <pc:sldMk cId="1897541271" sldId="262"/>
            <ac:picMk id="7" creationId="{E219E520-3348-975E-66B4-B5E46E4014EA}"/>
          </ac:picMkLst>
        </pc:picChg>
        <pc:picChg chg="add del mod">
          <ac:chgData name="Xu zenga" userId="1c204e53-1469-48ca-8e61-81c287a59a34" providerId="ADAL" clId="{65F9CC94-B212-E743-87B1-0828B39585D9}" dt="2024-01-11T17:24:03.324" v="1377" actId="478"/>
          <ac:picMkLst>
            <pc:docMk/>
            <pc:sldMk cId="1897541271" sldId="262"/>
            <ac:picMk id="8" creationId="{0965D54A-EC61-15BD-241C-C93EC02753AA}"/>
          </ac:picMkLst>
        </pc:picChg>
        <pc:picChg chg="del">
          <ac:chgData name="Xu zenga" userId="1c204e53-1469-48ca-8e61-81c287a59a34" providerId="ADAL" clId="{65F9CC94-B212-E743-87B1-0828B39585D9}" dt="2024-01-09T14:23:20.686" v="652" actId="478"/>
          <ac:picMkLst>
            <pc:docMk/>
            <pc:sldMk cId="1897541271" sldId="262"/>
            <ac:picMk id="8" creationId="{872B5A3C-5644-E87B-5C58-19610C411315}"/>
          </ac:picMkLst>
        </pc:picChg>
        <pc:picChg chg="add mod">
          <ac:chgData name="Xu zenga" userId="1c204e53-1469-48ca-8e61-81c287a59a34" providerId="ADAL" clId="{65F9CC94-B212-E743-87B1-0828B39585D9}" dt="2024-01-11T17:24:07.592" v="1379" actId="1076"/>
          <ac:picMkLst>
            <pc:docMk/>
            <pc:sldMk cId="1897541271" sldId="262"/>
            <ac:picMk id="9" creationId="{C0DCDB2E-C516-0213-657B-85FE733C14B4}"/>
          </ac:picMkLst>
        </pc:picChg>
      </pc:sldChg>
      <pc:sldChg chg="addSp modSp add mod modTransition">
        <pc:chgData name="Xu zenga" userId="1c204e53-1469-48ca-8e61-81c287a59a34" providerId="ADAL" clId="{65F9CC94-B212-E743-87B1-0828B39585D9}" dt="2024-01-11T17:28:11.106" v="1392" actId="1076"/>
        <pc:sldMkLst>
          <pc:docMk/>
          <pc:sldMk cId="1975056400" sldId="263"/>
        </pc:sldMkLst>
        <pc:spChg chg="mod">
          <ac:chgData name="Xu zenga" userId="1c204e53-1469-48ca-8e61-81c287a59a34" providerId="ADAL" clId="{65F9CC94-B212-E743-87B1-0828B39585D9}" dt="2024-01-09T14:23:58.521" v="701" actId="20577"/>
          <ac:spMkLst>
            <pc:docMk/>
            <pc:sldMk cId="1975056400" sldId="263"/>
            <ac:spMk id="2" creationId="{528F012A-7F82-790D-7515-9BC1A381A45B}"/>
          </ac:spMkLst>
        </pc:spChg>
        <pc:spChg chg="add mod">
          <ac:chgData name="Xu zenga" userId="1c204e53-1469-48ca-8e61-81c287a59a34" providerId="ADAL" clId="{65F9CC94-B212-E743-87B1-0828B39585D9}" dt="2024-01-11T17:28:11.106" v="1392" actId="1076"/>
          <ac:spMkLst>
            <pc:docMk/>
            <pc:sldMk cId="1975056400" sldId="263"/>
            <ac:spMk id="8" creationId="{B6F1DEC7-5D5D-2E1E-B88D-9FB178B37F89}"/>
          </ac:spMkLst>
        </pc:spChg>
      </pc:sldChg>
      <pc:sldChg chg="delSp modSp add">
        <pc:chgData name="Xu zenga" userId="1c204e53-1469-48ca-8e61-81c287a59a34" providerId="ADAL" clId="{65F9CC94-B212-E743-87B1-0828B39585D9}" dt="2024-01-11T16:50:32.150" v="836" actId="165"/>
        <pc:sldMkLst>
          <pc:docMk/>
          <pc:sldMk cId="1408763736" sldId="264"/>
        </pc:sldMkLst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63" creationId="{52D2D7FD-A4E2-2620-ABF8-A464E737F9F9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66" creationId="{775354B3-3512-6993-3299-3356C876B53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71" creationId="{001F0D36-3B63-B7FF-7143-CC9D46B6FBB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77" creationId="{397025A9-3E75-DDEE-645B-6BF25411E427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78" creationId="{7CA0614F-FC88-7A44-F36D-6DF602CD0119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80" creationId="{9269755C-BA27-8A12-DFB3-F85ECF6797D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82" creationId="{F665388A-A3B4-43C1-E15B-848A8C54BF6C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83" creationId="{B72FD2A8-A1B6-3529-A25E-385FA426A64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84" creationId="{4A0F2E53-0CF5-74A2-CB1E-860145E95CFC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85" creationId="{8B8B286A-D3E8-C500-D0AF-D62CA0189A9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87" creationId="{F604045A-93FC-D4C0-91D1-243560DC7BF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88" creationId="{C8DF80D5-CEE8-75B9-6560-239A855EADC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89" creationId="{BB76EE0C-D6D6-3A58-D7A4-E30CEEB589A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90" creationId="{4348A44C-0BF6-0AE1-FB22-C6E54A56F4A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92" creationId="{B307C4BD-0474-01E4-6313-02BB2B45E8C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93" creationId="{91250C91-8273-42D9-B65F-E99CF846E3A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94" creationId="{4115849A-B5D5-E4F9-A4DA-B22D18DDDC8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95" creationId="{578EEED2-A1A7-5265-6AD8-C895C9A0776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96" creationId="{2BC21EA9-2DD2-70C9-556F-90F3CEF0C2E7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97" creationId="{E5166761-DA43-A44D-2477-D395B9B4031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98" creationId="{AB323CDA-20E2-7A48-60F1-2ECF2DD7B6A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299" creationId="{70CD6A45-2775-86D6-1CF7-F0698688AF0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00" creationId="{F1285C89-A15D-4CB1-874D-A671BC9F550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01" creationId="{90ED8806-77F1-BC4C-8FC9-310C91EA640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02" creationId="{2C82965C-1ADC-0E61-E778-D51538CF7BC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03" creationId="{8D21E496-B235-46B2-C1ED-20D211F3C18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04" creationId="{4CA5C585-9ED4-2DE4-E13F-9F995696929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05" creationId="{B529F00F-72E7-9E9D-3FBA-25F6572D872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06" creationId="{E601D2C5-DD7D-21C4-D30D-0139A625BE8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07" creationId="{9ADBBBE1-904E-D399-A384-D65DED682E5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09" creationId="{4607BE32-2B7D-71D4-B09A-2377ECA4E97C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10" creationId="{61475834-72CC-3DF7-D07A-534805656B8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11" creationId="{91AC3F43-9FA0-66F3-2529-D27E9E82B17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12" creationId="{F4096E2E-3229-E5E5-D055-9EF74FC251F5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14" creationId="{725487FD-366A-6842-C466-99B6986C69E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15" creationId="{7F4A463D-B6BE-ACAC-C62B-036EF63F6B9C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16" creationId="{A9C111D4-AFA8-B1EB-A6D7-CA621436C779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17" creationId="{55EFBF2C-0706-EA2C-6FE5-9D673D759DCF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18" creationId="{D7C08054-FFC1-1BB9-E311-A0CAAE438A1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19" creationId="{014540FE-FED5-7223-B441-F8E53820E97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0" creationId="{1F4CD260-A3DB-2EB8-C84E-B6EADAABFA7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1" creationId="{242B023E-61E5-98B2-A219-53DA1AAD895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2" creationId="{A8A21573-8D90-C32D-A48E-7C531FF778E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3" creationId="{31943319-EFF0-FDA8-F5DC-15B173966DB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4" creationId="{4026D83D-F354-360E-AF25-F4A6460B155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5" creationId="{85833A8E-E56C-3A72-7925-27F4938B698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6" creationId="{FDCB2323-8FF6-65B1-7415-BB09A037AB6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7" creationId="{648D85DD-1113-A796-1B6F-1EF30F49FD7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8" creationId="{1F1E3A7A-2C55-E7DD-618C-5A0AF4B03DF9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29" creationId="{2B82BAFA-F47F-9F0D-50F6-23EA85442DD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30" creationId="{E887DEA2-71CE-4F4B-0628-81F773A07A9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31" creationId="{6441525E-1A41-DD7E-E18B-DFFE312C3235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33" creationId="{D9C126C8-8D76-49A4-2B76-8B9B77A4957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34" creationId="{D0B3981F-055D-373E-4566-A792998A8A4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35" creationId="{49FBFB5C-C345-1124-6DFF-A83CC2E1E30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36" creationId="{B75C5E14-FCCA-5DC7-49C2-050123665E7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37" creationId="{9F46A686-184A-B63E-790E-49397FB0EB3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38" creationId="{DB2A93F1-8259-41DD-2E5A-DF33B3CF269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39" creationId="{D66A35B9-5992-5720-65C2-DE512D3BEB6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40" creationId="{1678E97E-8CAB-3005-2946-4ED0125ACF44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41" creationId="{9BB31546-BAE6-3381-1000-535BB9013E05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42" creationId="{79BB940F-0398-53D3-53ED-94651DDFAC05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43" creationId="{6DF86E3E-4D76-4149-91A6-3829BD72AC7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44" creationId="{0BAC7499-1F72-585A-D520-0A9600CABE3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45" creationId="{798FDEFF-AE6C-DAF3-8D9E-B7040BD2ABF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46" creationId="{99D03359-DCCA-64F7-8B02-681EE8DEA68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48" creationId="{DC72AE5D-CCFD-93AF-0CAB-B3B604F9473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49" creationId="{7A256F6E-E596-C68B-0DB1-4E6E7CC9F55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51" creationId="{94350636-36F8-EF3D-59DA-BFC7E1D7BA5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52" creationId="{99D27A30-4BC8-85E8-B8E5-3F8CD1A661C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53" creationId="{B9A344A2-80A2-B192-6D38-ABBD9FEED994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54" creationId="{F1B24031-1145-8201-3CA8-BC4C045B594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55" creationId="{58A6CF73-5D6E-666D-C115-90B94A87D8A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56" creationId="{7069014E-6188-6CED-001C-07116346CBA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57" creationId="{24C302C3-FC46-889A-9385-FE0575DA677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58" creationId="{21B94AE9-A7C4-3231-5231-543E3DA4764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59" creationId="{907DEC94-6C8F-51A7-FA2D-EE7E24A169B9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60" creationId="{BF3BC90C-B0AB-103A-3592-B24AF0A8BEC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61" creationId="{11A9011E-1BEA-C3B0-4D78-349CD160352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62" creationId="{2645F580-971C-4882-8205-439D44794585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63" creationId="{171D0ED3-BAAA-DC57-6397-F042D449980F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64" creationId="{D6F5FC7C-5218-988C-00D6-E429FDA80E3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66" creationId="{46106FBE-956C-7F87-2021-90AD3757E11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67" creationId="{5D2413E5-E85D-9407-F1CC-C69E7ED15ABF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68" creationId="{F2A874A0-A653-E26D-5A0E-39DB9489BD6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69" creationId="{9C6DC094-3EC6-BDA4-B8EE-C00AA980EB14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0" creationId="{07CC643F-E275-9EFE-D546-A4DBC613933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1" creationId="{DB3ED902-1708-C0DB-B811-94C7467FBEB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2" creationId="{6978E5AE-09F3-2FE1-918F-8B632545744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3" creationId="{C3BEBF1F-CF66-A1FB-5ADC-ED489644801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4" creationId="{00C0D2B3-83BC-9353-FE0B-CAF52895E93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5" creationId="{1546277E-CF63-1A6A-4554-D79D45AEAC7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6" creationId="{8695FA47-C636-6CC6-59FE-3523B44571E7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7" creationId="{E5DC4BBE-3825-8F49-CEC2-0985FC7ED43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8" creationId="{21A7243D-B632-F4EA-155E-E22CE2CE83B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79" creationId="{903149CF-524A-952A-15E8-E71B158C1635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80" creationId="{4932BF83-A18D-E4CF-270A-0D4CC7AB683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81" creationId="{9C2BC3ED-1531-9684-10CE-18C840F6CFF9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82" creationId="{E4F8A730-35D1-D615-10C1-E054D223AD6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84" creationId="{458FCAC8-E519-89BE-0873-81B233B74C1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85" creationId="{8CEED1E8-B494-177B-8D5E-52ED3743B01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86" creationId="{2AA8178A-E0F3-355D-8A96-909B0E690D0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87" creationId="{4722E6DB-0604-F9C7-297C-200B5E92CAA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89" creationId="{0F85A7C2-0AE7-B076-0345-C9D076C19D5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0" creationId="{9AA194BB-6E32-F957-F996-DE1E2481F38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1" creationId="{EB25DE0A-C726-E82B-56F4-86C53611857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2" creationId="{A717FA12-F1F8-0C47-F9EB-D5EC8F91D064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3" creationId="{0CBBAC79-FEAB-CDF1-EA86-442CC45A717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4" creationId="{243619D2-125C-9D8B-0B77-29CAD5E4876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5" creationId="{8A8DA7D3-C0B3-3579-9907-6E9463EAD3B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6" creationId="{3185B814-AC08-9BF7-DECB-7FD9B9B5071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7" creationId="{02496836-F961-9490-264D-B0C91D15BA9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8" creationId="{09925212-291E-8FFC-9E62-C7F3A2EDF1D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399" creationId="{54491D15-7074-6AA4-D7BF-E6B479C35E2F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00" creationId="{1EBDB6E5-F8B8-4112-AFF6-2794DCC6C8C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01" creationId="{854CD610-CC6F-1933-FA05-3E1051EF0AE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02" creationId="{4AB7BF18-3E63-77A0-4C6F-CC3059E6594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03" creationId="{856FC4AB-38FC-F4C8-44BA-C6466C7E1A95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04" creationId="{C8D76D49-1082-63BA-B9D2-491CB60EA327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05" creationId="{03FB129E-7A1D-7920-3F65-034FED7ECC3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06" creationId="{111E6C47-B67B-34BF-5224-F58A1F047F14}"/>
          </ac:spMkLst>
        </pc:spChg>
        <pc:spChg chg="mod topLvl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07" creationId="{DC0B5091-AEF0-A04A-2938-6CB730F98B49}"/>
          </ac:spMkLst>
        </pc:spChg>
        <pc:spChg chg="mod topLvl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08" creationId="{F909D00C-7DB6-8B2F-3C43-603DBDE6A75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26" creationId="{336D7C7B-D758-6A49-9871-4EC8116FF21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27" creationId="{99502D06-1B05-A1DD-B619-1E65A1BD697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28" creationId="{92A2EE2A-A30F-2815-99F2-8CBC0D2900D5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0" creationId="{7F3BFE50-51D4-657E-5DD8-D2700D08C4B7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1" creationId="{49F87531-CF7F-B1D1-126B-F726DA0A076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2" creationId="{22AB8087-991F-FBFE-E82A-046B5FCC9D2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3" creationId="{42B46E25-71C9-401D-EBB2-B2D682EC4B2F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4" creationId="{BE40722E-65B5-CA56-989C-CD63E8805E9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5" creationId="{DFF5B450-E70C-FD06-B90D-92516A24147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6" creationId="{94654336-AF39-D0A1-C0DC-8C04F658684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7" creationId="{A22787D2-1616-89B8-A662-D35F308C603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8" creationId="{9692FC69-EC09-BAE4-7B6F-7D635B7D893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39" creationId="{26C2165E-1037-76E1-5955-4F4117E0D60C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0" creationId="{A6A1DADF-98E8-9E5D-0829-FE3793FC599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1" creationId="{F0EB7308-555F-09B6-77B5-2D08F956A05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2" creationId="{A99D9C11-D741-97D4-C949-00CA0B17C554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3" creationId="{B6903422-D8D6-6AD7-01BE-CB5D2BBCC9EF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4" creationId="{51ABFDBF-75D1-EB5C-1E96-45BB11A7EDD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5" creationId="{C07F732F-E323-8E66-0A30-7B63752BB4C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6" creationId="{6352122D-BFC1-B596-CA75-94A86903B73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7" creationId="{3BA6A86B-82AA-B1AF-509E-6E0B6A05AF6F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8" creationId="{A9E13314-54CC-61E1-5CE6-E9E1A4B95D59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49" creationId="{4D08BFAD-4F4C-21FE-B632-B53E62642EF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0" creationId="{CBBA7E94-6044-1590-B0A1-779EE36F9594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1" creationId="{287324E8-726E-9E17-863F-47EB371B5651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2" creationId="{E4F28E75-B072-84B5-A3AA-7B001E39D3B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3" creationId="{A2835E37-6C4A-6E6B-4332-7F31B4A15CD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4" creationId="{FCC1807C-8CA9-E790-78A9-0023794F064E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5" creationId="{2E66892A-0CFC-6775-1F06-DAB5B9AB790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6" creationId="{4DBF84F5-60DA-5168-E691-5A7F07BA4D9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7" creationId="{9573325B-A071-C6FF-3292-36044FD327BC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8" creationId="{D22F487F-5C93-9274-9D82-A95C6FCBA46C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59" creationId="{C1DF5610-47F9-29E4-5273-A09A2457F3B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0" creationId="{81983D34-E87A-A0AE-0A37-69869671E26D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1" creationId="{A9BCC772-C3B8-D50F-B8B7-499F58A2614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2" creationId="{454AE193-047A-73E2-2D03-0B492DF6568C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3" creationId="{6BDA471B-6AA9-EB61-411E-9F28D80BD2C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4" creationId="{3E31C548-A334-5485-3B75-518004C044E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5" creationId="{E4BDE603-0EFB-F18A-B4B4-30F80EAB5CD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6" creationId="{EB81F041-CA64-C899-B0EE-DE257D01B72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7" creationId="{3EDC2987-4DDF-1A83-8F79-215BD5EAB46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8" creationId="{81EB10EF-E0EB-8010-C082-F086CF819EC9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69" creationId="{15BC13AA-5F17-3659-E461-C20586BE248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70" creationId="{A427BBFB-66B0-5A8B-08AF-1D8C0B54E8D6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71" creationId="{A4C0F2CD-A9CC-DE82-D91B-BFB935F2B96B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72" creationId="{D4BC2963-626E-AD95-56CE-4473F77D460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73" creationId="{A2E80715-362E-7BB8-5E9D-98E74A0D2124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74" creationId="{9999F610-BE26-4184-25EC-91C7301AEE00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75" creationId="{C7F729C4-7FC1-056B-25D2-153471202664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76" creationId="{66E7661B-BFF2-B242-BF18-AE60BD585B1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77" creationId="{AB260861-6030-EEAD-C907-90EE83E04DF2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78" creationId="{CA4C332F-E5E5-3FC9-541B-AF2CB84B4468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80" creationId="{FE72A484-47FB-E456-BD1A-9360FCBD168A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81" creationId="{7A9CACBF-969A-73F6-EE21-7B556F8280B7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82" creationId="{743B9169-5D2D-0666-EB59-C75E867C362F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84" creationId="{75CD0A42-5560-BCA9-8DB7-4520FA966453}"/>
          </ac:spMkLst>
        </pc:spChg>
        <pc:spChg chg="mod">
          <ac:chgData name="Xu zenga" userId="1c204e53-1469-48ca-8e61-81c287a59a34" providerId="ADAL" clId="{65F9CC94-B212-E743-87B1-0828B39585D9}" dt="2024-01-11T16:50:32.150" v="836" actId="165"/>
          <ac:spMkLst>
            <pc:docMk/>
            <pc:sldMk cId="1408763736" sldId="264"/>
            <ac:spMk id="485" creationId="{49B4B916-E54B-B269-0842-7B6A0F71D7CD}"/>
          </ac:spMkLst>
        </pc:spChg>
        <pc:grpChg chg="mod topLvl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56" creationId="{C5795C29-BF76-20B2-9AA6-B1980B5D2A80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57" creationId="{F33F5B73-B23C-94B4-FBAC-2A857A8F7877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58" creationId="{51068F2F-AAF1-866D-7736-AEF5F46174ED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59" creationId="{6A4ADF60-3EDC-D6B4-64A5-7B2CA5C3DA28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60" creationId="{8D2F1AD0-489D-751D-9DEA-F34D9F62D788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61" creationId="{6E8C356A-4AFB-D1B8-D6AF-662EC683D483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62" creationId="{1304E917-016F-3C9E-106F-0486F56EA488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64" creationId="{0CA98AF3-729B-5D3A-FBC4-26497EF31A42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65" creationId="{30E32C5B-0E9D-0893-0B1A-4AADCA1C0ACE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79" creationId="{E64237D0-EB52-43FE-44C0-88E271D783FE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81" creationId="{2F05F45D-6BB3-7A2F-686C-BC5C3C5FD20F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86" creationId="{4A48E54A-6BE2-2478-4007-B566A03AA6C8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291" creationId="{F09F079E-AC39-E329-5201-7C82C6064591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308" creationId="{F3C88C8E-8A63-793F-65EA-29FBD35D4D1D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313" creationId="{F74E027E-F86B-C20F-6721-FFED6A8FE2B0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332" creationId="{57BEE2A3-B2AD-4D39-BB6C-C103DF2880EE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347" creationId="{E2A92DA6-E545-3275-D192-46D1D7A59222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350" creationId="{EB63A47E-2F13-DBAE-7C23-D99F27107159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365" creationId="{FEB7723C-E647-C6EF-162B-4D2EFF7D0317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383" creationId="{098DACC8-8E7F-DD6E-57C8-F2453C227489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388" creationId="{F733C4DB-E1DD-ADA5-26C7-AC253BF30D9D}"/>
          </ac:grpSpMkLst>
        </pc:grpChg>
        <pc:grpChg chg="mod topLvl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09" creationId="{1FC8C86C-6D65-A19E-CC62-D579807865EF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10" creationId="{2477A95B-95EF-9966-B152-EC1E370E73E8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11" creationId="{07044173-EDDA-EABA-123A-B405C90FC777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12" creationId="{8DEF6961-C4DD-BB9B-B50C-10CCDF40FF99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16" creationId="{CFF45682-031F-1E62-7C88-039BBF154CC7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22" creationId="{3AAEEF2A-7743-3992-830E-D287E75DD540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25" creationId="{F7996BD4-CCE9-9FA5-02F3-184DD5677773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29" creationId="{CC73A350-D7B7-E0E5-7A26-21A2AB2052B9}"/>
          </ac:grpSpMkLst>
        </pc:grpChg>
        <pc:grpChg chg="mod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79" creationId="{B943F921-3AC1-012B-36FD-5A121F4EA8EA}"/>
          </ac:grpSpMkLst>
        </pc:grpChg>
        <pc:grpChg chg="del">
          <ac:chgData name="Xu zenga" userId="1c204e53-1469-48ca-8e61-81c287a59a34" providerId="ADAL" clId="{65F9CC94-B212-E743-87B1-0828B39585D9}" dt="2024-01-11T16:50:32.150" v="836" actId="165"/>
          <ac:grpSpMkLst>
            <pc:docMk/>
            <pc:sldMk cId="1408763736" sldId="264"/>
            <ac:grpSpMk id="488" creationId="{0696D5AF-218F-31B9-D951-5E8050AFBD5A}"/>
          </ac:grpSpMkLst>
        </pc:grp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267" creationId="{C26ED881-12AF-9504-FF61-0D7D517AD265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268" creationId="{7BFE5B8C-ADC3-CE10-E435-252BF9FD09A0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269" creationId="{6E441D97-2015-845B-F082-7139F68D0FE5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270" creationId="{37DA87DD-A6BD-55D5-D206-8428728E05C7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272" creationId="{EB70CD71-5682-5B35-C91D-28CC48C01AE9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273" creationId="{9F2929EB-4EB4-D5F1-BE61-9577C33C4196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274" creationId="{A4361B2B-DFBE-E5A8-E1DA-4E9D3B922C30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275" creationId="{280F07F5-0FA4-1774-44BE-8C857391789A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276" creationId="{29DAB9DE-391D-05B0-5750-C7B7DD2F1E87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13" creationId="{0C073B99-86A0-7A2A-DF96-552F6165E569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14" creationId="{44A38802-BB79-7D71-8AFA-37513E93DF76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15" creationId="{59608057-646B-D70D-1E8F-4C9E9AE945B2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17" creationId="{F16C814A-4219-1335-123D-8F58FE5EED05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18" creationId="{ABD4E853-8F45-5618-A197-0BD5CBF79482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19" creationId="{B8A263BC-47D6-98D5-86A7-EC75E61FECE0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20" creationId="{98E26C52-5DE2-EA10-A991-C5698BE8A91A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21" creationId="{54521738-711B-AE76-F4B1-B70A96FF058B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23" creationId="{D66B6601-10D6-0FBA-950B-481945AAFD4D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24" creationId="{B1908C93-E4CC-D570-FC21-FC4122C8AB4C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83" creationId="{6AA53E69-74FE-001B-F844-85BD374957F3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86" creationId="{D695190B-8CBE-A8E0-E189-D7F77866F7F6}"/>
          </ac:cxnSpMkLst>
        </pc:cxnChg>
        <pc:cxnChg chg="mod">
          <ac:chgData name="Xu zenga" userId="1c204e53-1469-48ca-8e61-81c287a59a34" providerId="ADAL" clId="{65F9CC94-B212-E743-87B1-0828B39585D9}" dt="2024-01-11T16:50:32.150" v="836" actId="165"/>
          <ac:cxnSpMkLst>
            <pc:docMk/>
            <pc:sldMk cId="1408763736" sldId="264"/>
            <ac:cxnSpMk id="487" creationId="{99423CA6-ABE6-DE69-F952-56A6203A7FD4}"/>
          </ac:cxnSpMkLst>
        </pc:cxnChg>
      </pc:sldChg>
      <pc:sldChg chg="addSp delSp modSp add mod">
        <pc:chgData name="Xu zenga" userId="1c204e53-1469-48ca-8e61-81c287a59a34" providerId="ADAL" clId="{65F9CC94-B212-E743-87B1-0828B39585D9}" dt="2024-01-11T17:09:04.161" v="1124" actId="1037"/>
        <pc:sldMkLst>
          <pc:docMk/>
          <pc:sldMk cId="3043559093" sldId="265"/>
        </pc:sldMkLst>
        <pc:spChg chg="mod">
          <ac:chgData name="Xu zenga" userId="1c204e53-1469-48ca-8e61-81c287a59a34" providerId="ADAL" clId="{65F9CC94-B212-E743-87B1-0828B39585D9}" dt="2024-01-11T16:54:24.989" v="860" actId="20577"/>
          <ac:spMkLst>
            <pc:docMk/>
            <pc:sldMk cId="3043559093" sldId="265"/>
            <ac:spMk id="2" creationId="{528F012A-7F82-790D-7515-9BC1A381A45B}"/>
          </ac:spMkLst>
        </pc:spChg>
        <pc:spChg chg="del">
          <ac:chgData name="Xu zenga" userId="1c204e53-1469-48ca-8e61-81c287a59a34" providerId="ADAL" clId="{65F9CC94-B212-E743-87B1-0828B39585D9}" dt="2024-01-11T16:54:12.533" v="849" actId="478"/>
          <ac:spMkLst>
            <pc:docMk/>
            <pc:sldMk cId="3043559093" sldId="265"/>
            <ac:spMk id="3" creationId="{16C6B0AA-5735-7558-CE65-91F602746AD9}"/>
          </ac:spMkLst>
        </pc:spChg>
        <pc:spChg chg="del">
          <ac:chgData name="Xu zenga" userId="1c204e53-1469-48ca-8e61-81c287a59a34" providerId="ADAL" clId="{65F9CC94-B212-E743-87B1-0828B39585D9}" dt="2024-01-11T16:54:12.533" v="849" actId="478"/>
          <ac:spMkLst>
            <pc:docMk/>
            <pc:sldMk cId="3043559093" sldId="265"/>
            <ac:spMk id="8" creationId="{2A5A900F-537F-ECA8-093D-0048DE8DEF4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9" creationId="{A3D05145-4FBB-D273-3A85-B0CC438C176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12" creationId="{01475B7C-FFE4-909F-FB83-FD65C66FC08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13" creationId="{4F94005A-1219-7729-154E-8F15E72F2C7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14" creationId="{7DAB5450-4ED7-DA0C-6BCD-71B0F55F0B3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15" creationId="{ADD39410-133A-A066-0AC6-374B79BD126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16" creationId="{75BCCD17-5524-0AC8-6B02-A2AB42B0E88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17" creationId="{80C80904-9AEA-317E-CFD5-D6DDC99D176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18" creationId="{CB3385E7-5964-AAE4-EF17-369750C82A1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19" creationId="{0B8424D0-2BB3-1BC6-A8DB-02DCA38C289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0" creationId="{FF747715-91F4-9C13-0BB2-DC8429B5F39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1" creationId="{744ABC9D-E7FE-E676-B179-61DF84AE22A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2" creationId="{9F4A2689-C285-6013-2739-B3481F6EDAE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3" creationId="{3E26BEA3-28B9-6243-BC74-B229FFAA51C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4" creationId="{2215F381-C94D-09D1-809A-D358D2B16A4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5" creationId="{2EAC5117-9614-C8BB-FB2A-993B210C48A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6" creationId="{170BB626-3A9B-A0E7-6FF0-807C5D6E49F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7" creationId="{D3E6FC98-FEA4-57AC-BD16-78BADE493EE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8" creationId="{00D45F9C-24C8-B350-2B68-2FD5BDD12B5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29" creationId="{8821A79C-D5F0-9C0E-8917-00BAEEBD200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30" creationId="{1D21837B-38B8-6765-6270-24144701486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31" creationId="{A1696167-6F27-E526-E092-18B5546FC71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33" creationId="{318E1FBE-E681-82BE-17AF-FE062992E1D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36" creationId="{7980F7FB-DB4D-CF39-EE72-594FB54FB19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38" creationId="{8206DB16-529C-3909-8058-507BCBA4545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39" creationId="{8E8F5119-B83F-905A-8CD5-2723E9BD945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1" creationId="{2CC937E8-A624-8E62-F607-F56C33CD8E6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2" creationId="{5130D169-0A54-D934-05BB-D2A5E9FDFAF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3" creationId="{58F8B0DB-B6B3-F9C1-4272-4BA9235B0B7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4" creationId="{3987400B-0E3F-41C0-3214-A3010C11149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5" creationId="{9D2E2183-9BEC-5065-1CF6-9743723C8C9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6" creationId="{59D3D6C7-8E9A-5253-CE8C-4AAD50B7C45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7" creationId="{51CA2FFA-549B-BFB8-61DE-93A3B795E10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8" creationId="{B0663EF1-0BEA-4876-0907-DEDA9B94AE1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9" creationId="{60B07483-A1C6-8456-C448-30FD92FFDD1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0" creationId="{482AFE48-79C1-B0E9-3699-3B90023FFAD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2" creationId="{0CB01D57-A26B-D60B-0C4A-460B66FFFDF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" creationId="{9FDEB8FF-AAE4-DB40-8EFF-3AAEB5DB6B1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4" creationId="{B282D496-B90D-47B0-3E65-53174154AE2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" creationId="{80EB1D62-5216-B639-C949-2F12DFB5370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" creationId="{9FC22685-270C-3B7D-3B76-C3CC2FCB995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9" creationId="{59DE34CF-0ACD-8368-4F16-E74DF4262AB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" creationId="{5A05DC90-9637-8D26-2382-FE1F6F87820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1" creationId="{D1E0B15C-5B74-739B-0A6A-34BED3BFA9E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" creationId="{72C76B7F-C574-A6E8-9A41-99BD27F3F7BF}"/>
          </ac:spMkLst>
        </pc:spChg>
        <pc:spChg chg="del">
          <ac:chgData name="Xu zenga" userId="1c204e53-1469-48ca-8e61-81c287a59a34" providerId="ADAL" clId="{65F9CC94-B212-E743-87B1-0828B39585D9}" dt="2024-01-11T16:54:12.533" v="849" actId="478"/>
          <ac:spMkLst>
            <pc:docMk/>
            <pc:sldMk cId="3043559093" sldId="265"/>
            <ac:spMk id="407" creationId="{DC0B5091-AEF0-A04A-2938-6CB730F98B49}"/>
          </ac:spMkLst>
        </pc:spChg>
        <pc:spChg chg="del">
          <ac:chgData name="Xu zenga" userId="1c204e53-1469-48ca-8e61-81c287a59a34" providerId="ADAL" clId="{65F9CC94-B212-E743-87B1-0828B39585D9}" dt="2024-01-11T16:54:12.533" v="849" actId="478"/>
          <ac:spMkLst>
            <pc:docMk/>
            <pc:sldMk cId="3043559093" sldId="265"/>
            <ac:spMk id="408" creationId="{F909D00C-7DB6-8B2F-3C43-603DBDE6A75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88" creationId="{00AE9332-2955-6907-C878-FAEEE5C1B87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89" creationId="{884CD201-B78F-D41C-9A4B-6D5D230CF6D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90" creationId="{8CB6D6ED-AA37-5E04-3691-7DCC4CC668B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91" creationId="{A96E01BA-38A2-0B78-D4EA-471A9C6666D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94" creationId="{1605D720-3A13-876C-1E92-B8AF402B35C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95" creationId="{E85F0CEF-05FE-A001-9208-EC3DBEC8855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96" creationId="{715B0764-8AC3-3820-3204-C6BB625BC86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97" creationId="{5D323E8E-E3D0-CF67-781D-92A1F24E861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498" creationId="{88717F34-CD37-2C6C-4EE8-C013CDCCC9C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01" creationId="{83859830-69E7-CEB2-4767-C82F049D23B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02" creationId="{D4BA2C31-F1D4-FF60-950A-A33C4ECC907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06" creationId="{154AFF02-A9BA-5A03-8609-05E6F1A54D9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08" creationId="{25AB0302-A651-FDEC-7F3B-2379C28B18C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09" creationId="{FFBA5F6F-D653-CD35-832A-5D99E2736CD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11" creationId="{BEF1E804-6C0C-E614-8D40-34F5941B169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12" creationId="{DE452106-04D3-23B9-6BA6-6FBD03B2EB2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13" creationId="{69ECB371-CF78-F8FF-408D-17EEE20E171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14" creationId="{3E8C4676-8A6C-9751-27BD-EC456C2AF94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15" creationId="{83B6EBA1-351E-7C5C-6A94-70B9D037B34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16" creationId="{121B549F-F081-364E-AAE3-6D095E8369E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17" creationId="{C44D13F8-0AB0-7B1E-E342-24E715C5917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18" creationId="{26979464-AA0F-0B50-AD82-9EC36B913A8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19" creationId="{8D69ADC1-E6BC-A430-B78A-3339DB4EE99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20" creationId="{8FC172BF-4A61-F804-362A-DDF7E91641B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22" creationId="{FE24A80B-8027-FDE3-6F4F-4C7399AF157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24" creationId="{23BB13E2-DAE1-C274-4A07-379A21C5A9E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25" creationId="{78C5BC58-CED6-D02B-F19F-333F93AEEDE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27" creationId="{4E3687E9-65B2-A509-D84D-CC5E3B7F00D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28" creationId="{8F143228-CF16-12CD-A368-A87043AB9FD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29" creationId="{5EC1F6B3-B878-B568-7596-7B9C65CB57C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0" creationId="{45325613-F8A7-849D-B70F-583B355430A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1" creationId="{84192115-D612-AA81-771E-A54F774F0F7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2" creationId="{E0BA4481-B7D4-6EF4-9512-64EC161CAAE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3" creationId="{11B4AFAB-9CAD-C21F-A16C-D48E4BF2869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4" creationId="{4F28FCF3-BF85-0872-1095-7BA62F35B66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5" creationId="{A5300D70-1B23-4441-3A4B-6D7C4B8B9D4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6" creationId="{901682ED-F517-9FB0-10F3-92627D7D207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8" creationId="{3DB8958A-EF98-C493-BC4A-937545898B7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39" creationId="{D1FF9A19-42A4-3594-14B2-CB124BAB848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41" creationId="{20AA34CE-7376-4D50-102C-A22F4C0F2BC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43" creationId="{A3456636-1E3C-9885-C829-748744A1149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44" creationId="{1F67FABB-C082-784D-A40F-6A28867A77A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45" creationId="{EA57AD71-01FD-A335-28BF-B05879967B5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46" creationId="{39656429-B275-3A15-D500-EFFDC46569C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47" creationId="{AE25A54C-DCCF-1FB6-2957-165DC6DDF54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48" creationId="{05149D9E-FC93-01BA-0733-1D6547F6D83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49" creationId="{8AD49DA5-D34A-7ED8-9A43-BFEE1EC89DE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0" creationId="{EFEA5E6B-1DA7-4215-E8B6-0C8E454C649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1" creationId="{ED0A868E-D089-1A0F-9968-54B1F72A585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2" creationId="{A065F027-BE6C-E57E-FDF7-4B5128086D1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3" creationId="{8507BFD2-19BE-AFC0-E6A9-6F8F205EB53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4" creationId="{0C10EC6E-8B1B-670D-3E82-020E814F9B3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5" creationId="{2C3C3B01-2D10-09B4-7896-708284E16A1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6" creationId="{BEEE4757-FC7E-49F8-327B-F84C30D0ECA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7" creationId="{B4C53F78-0A9E-F2CF-4811-226CF747E20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8" creationId="{CB7AC9F8-3A4A-A10B-8629-2798E4A1721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59" creationId="{81EA13F5-E1A8-65A0-D99A-C71ABBBCFB6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0" creationId="{66F20594-6214-3999-F3CF-4388C4E621E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1" creationId="{39EECCE6-1DAC-4BFF-170A-BB52789296A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2" creationId="{37C5EA93-53DA-D967-50DF-C1B96EBDA25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3" creationId="{F15E3A61-E2E2-1DF3-B3F6-F8E07E775BC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4" creationId="{C1BBDA5F-B2D8-C698-9029-22610948CCF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5" creationId="{241177A1-8565-B845-867B-F846BD93B09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6" creationId="{0E1BB37D-758A-981F-75A2-A2DD3DAD23C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7" creationId="{B2A62DFA-7AD1-9D3D-096E-36B16643990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8" creationId="{95354D7F-AB11-C8F8-7F8F-C68EF87FFE1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69" creationId="{719F5C2E-A37E-B653-BF09-ED44752F5DE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0" creationId="{16B0C60A-85B4-FB19-2EEC-E4AD22A1507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1" creationId="{BFA44E44-76B7-A668-E47D-A0D637578AC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2" creationId="{141F89C7-0D5B-14DC-EB89-E755AD85545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3" creationId="{8E583FF0-1D5E-4A96-8D0E-947459343E8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5" creationId="{1A7F8284-10C5-0492-F1DC-94DCBD83DB5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6" creationId="{2FC46A1D-2587-F51D-ABD4-2A40043AA8A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7" creationId="{7505583E-724E-767D-3B4F-C99D2B630CF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8" creationId="{5D1F4879-89D3-28C8-8642-C677239FE15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79" creationId="{60FF656E-B3D1-609B-A982-F56E2CF860A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0" creationId="{275575F0-1FEE-90E0-D7BF-3E76CB41443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1" creationId="{334E587B-5353-6885-1423-9EDD0B1692A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2" creationId="{72DA7C41-4B0D-6C60-19A6-182436D6C03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3" creationId="{E658D483-4D32-B45E-56A3-7928BE4CABB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4" creationId="{165863C7-5469-D9B4-945F-955150F8144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5" creationId="{897C743B-31E3-CF88-F595-CF6349BECBE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6" creationId="{6D303D5F-5F93-CA48-C631-049A87FAF18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7" creationId="{48049AF8-CA69-1976-57D9-F9716EFF819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88" creationId="{56185202-19CC-5107-94AC-A0B9E194F58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95" creationId="{2A981AF3-6976-6544-3EC3-5ADA34E4F42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96" creationId="{E54F41FA-EE6A-FABE-2418-679EDE377B6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97" creationId="{8045B0AA-F2DF-5931-511D-9C34F30D3F4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98" creationId="{6371366C-B07C-A71A-6DA3-49588B0B9D0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599" creationId="{F3438ADF-BE71-A881-67C7-646F84327A3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0" creationId="{20DB52F5-61E6-0ABD-C5EF-94939CCEE2F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1" creationId="{49EF1636-F37C-DDE6-16AA-4C1DF9CE0A2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2" creationId="{35AE393B-21EA-50EB-9C92-8C3DBF93601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3" creationId="{6F394BA1-8660-2645-DE29-29B20228144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4" creationId="{62062F96-5201-96D9-9CD1-EF8A826B592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5" creationId="{3D18D7E0-94E4-985F-3624-5EF0AF3B048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6" creationId="{56973BB1-9E46-A12F-227A-19C0063687F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7" creationId="{A20D8C20-FA4C-2052-618E-A5392ABE2DB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8" creationId="{37B46E2C-096A-F1B2-60BC-06F32F65801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09" creationId="{3134FDDE-09DF-59B3-B0DC-FADBDA89C05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10" creationId="{864A78E9-C683-392C-AB6E-66CFE8A1C52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11" creationId="{CC33D02E-3553-C50C-75EC-F3ED6DBD1AA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13" creationId="{CF8615FE-9BAB-44C2-2316-F8FC3E3C9F5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14" creationId="{AB860718-9CFC-6573-DA7D-2F8C83B76E1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15" creationId="{3502DCC2-9624-068C-510E-490C14ADA95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17" creationId="{4A964E5C-6E7B-D575-3E92-9C85F31B1FB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18" creationId="{1BAF418E-6928-3EA6-266E-F8A3C287154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19" creationId="{F15DCAF0-CCDC-C665-75DB-A98C510AD9C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20" creationId="{CCA55824-772A-A9F1-53D1-5B9B2368B5D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22" creationId="{FD0A86E3-6B4F-0DA5-9F7E-F57CEFF3A64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23" creationId="{BE91C132-9E5E-D370-ACAF-24FFEC2FD84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24" creationId="{3757D762-447F-8E25-22EA-C15F6567C64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25" creationId="{EA81D140-3A40-259D-C547-D3811201931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26" creationId="{51EDCFF7-D607-0887-B9E8-9B7765FD212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27" creationId="{6CABA776-67E4-3B9E-7F97-888825FF5B3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28" creationId="{851B3393-D9D7-73D0-B85E-D6E260257B6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29" creationId="{99601BEE-E6D4-7888-06D3-55DB0D7CC76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0" creationId="{8CA73703-AB9D-59D6-AE68-3FD6564D454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1" creationId="{4E4392E9-A709-F26B-D5B6-455AF3DBF63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2" creationId="{9D68914C-EB1D-4961-0CD1-5FDE2875082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3" creationId="{F6473970-B179-C74A-77AE-C2DD8884F14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4" creationId="{15C08DE2-C6FB-3A70-7B3D-F4243BF0147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5" creationId="{EE8539AA-9C5F-A07B-D940-BF187DD05B5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6" creationId="{9ECDEA8F-FEE6-8209-CEC7-D14A41A5795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7" creationId="{ECAE4595-573C-DFD4-2DF6-60727581924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39" creationId="{E44B7C63-AA3C-B06F-16BC-74AF813A667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40" creationId="{8875732C-4164-7617-7260-7CADB3B54F7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41" creationId="{89A3DCC9-4F52-F838-9C29-C9C21372549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42" creationId="{822A1C7E-6986-D8F0-7CC5-3787FA0B998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44" creationId="{609F91A4-CF30-D4C8-7329-89799473417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45" creationId="{12F0E0D9-EB58-C864-FE69-8904664223F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46" creationId="{5B758010-9C65-0516-D66F-528441A4848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47" creationId="{4A93C24C-E053-90E6-6AF3-07DF8D8CA48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48" creationId="{42DBD297-BC8B-4BD2-4D11-5DD44E222A7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49" creationId="{B674924C-CEB4-F2C6-F6FF-D2AC49A3FE1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0" creationId="{555E51A7-13FB-25A3-D2AE-BE42D4979ED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1" creationId="{F33C8878-B2EC-DD39-3F00-55DE435AE29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2" creationId="{2BD4A831-3DE5-D323-61FC-EDAC0EDEE74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3" creationId="{262F0253-BD60-3E13-6C9F-D0A7D287793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4" creationId="{A1491E72-2AA2-2570-A6F0-5F58479D160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5" creationId="{2A73D5B8-3F1D-74CC-4D5A-DCEE778704E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6" creationId="{9B2B1C14-08DE-898D-36AA-B505CD979F7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7" creationId="{3D221B3F-0101-64A8-01E7-F7E9CA45AA7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8" creationId="{F4A901A2-92A6-B18D-640E-E8773246337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59" creationId="{438A7DF9-09C6-0659-29B9-1F2D55CCDEA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61" creationId="{3EE492F8-34FB-4363-5CE1-8B4C443A593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62" creationId="{677746A4-CE44-24A2-8DAB-4D3C6518A47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63" creationId="{13CAAA0D-16A1-2647-4ED4-FD21AF03EC0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64" creationId="{654C1D61-398D-C3B7-DD28-7A6D317EB35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66" creationId="{7A7F703D-DCEA-5001-70BC-D22A121699E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67" creationId="{7AC5C81D-4855-83EB-4676-B46ADBB8F0A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68" creationId="{0315AB17-C296-093A-E337-8403DE2852C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69" creationId="{C7FE8A48-2983-0C5C-E046-2500115153B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0" creationId="{089C05D3-9E24-7B99-8B87-D8EC78A7C72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1" creationId="{32112870-71D3-4030-E251-C2D72011189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2" creationId="{068FC6E6-4A0D-31AA-3DE5-16A8D5A8170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3" creationId="{2AFC07CD-0EEB-E618-3260-AA468912854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4" creationId="{A472C86C-59CA-2444-DE2A-430FB279CFF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5" creationId="{B83761E8-B938-2DFD-3AB1-8854D614244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6" creationId="{97DEC503-F643-413B-FB9E-1D78912FD67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7" creationId="{DCA4D51B-0FCD-ACB1-F244-E8D00D77C50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8" creationId="{8E79AC9D-5234-F152-9EBB-D9908246EF4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79" creationId="{4EB48A87-0046-F43A-6AC1-491175DAE5E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80" creationId="{89EAF761-A928-B502-B649-F8030742CEB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81" creationId="{5A33205B-96C3-72B9-2E5F-D6E13BAAF41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83" creationId="{C34EE77D-B506-CC29-BF0B-1929E56A6F2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84" creationId="{8B665C39-EC00-3D5C-85E7-B2F7E630074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85" creationId="{435C8680-D7D6-0A1D-EA06-2EB573E8EA0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86" creationId="{4CF8A057-0C12-97DD-5041-A6E7A66A967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88" creationId="{B9F96B6E-21AE-9459-B4DD-0954849B7A0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89" creationId="{C6C78B06-4748-4D52-702C-F362FF7A613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0" creationId="{3EB0B663-973E-B92E-246C-CC1EDDFE9AF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1" creationId="{2148FDF0-D03D-3A11-D790-27BC3BE13EF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2" creationId="{25877E43-CEAF-A2F6-B7D8-C418313502F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3" creationId="{12FA2B85-B2E3-2C7A-1416-83148802DAD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4" creationId="{897D7087-C030-FF95-65D5-35923DEADDC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5" creationId="{11E24328-9D7B-4DD2-0D60-FF7D29A788A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6" creationId="{F3DD355D-905C-1F17-1490-27AAA300A08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7" creationId="{312B27C0-43C7-BB71-219A-9D6D432D1D2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8" creationId="{39D3E2AB-14E9-0651-0E12-2925E81BFA7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699" creationId="{F11F5F39-869B-72AA-6219-0149AB57600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00" creationId="{BE448F94-2DC3-64E2-2FF3-0B7DCD18A29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02" creationId="{7035024C-3CC1-09BD-F3BD-A6D867F96CB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03" creationId="{9839F0BD-4E3F-5AAF-450B-F139690FEFA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04" creationId="{E6AF407A-33A5-AEDF-D34B-5EA5080C78F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05" creationId="{B74B25E7-CDE2-6AF7-DEA9-DD5F1FDAEA6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06" creationId="{648252F5-BD8B-AA5B-40B3-0B9C19B07B5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07" creationId="{EE325DC8-1355-D1CC-BAF6-BDA1708BA19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09" creationId="{558E83E0-1979-BC84-EE2F-8BA8503464B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0" creationId="{93189284-8F0D-72B6-4C88-1987B86FF32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1" creationId="{7E19B03F-F6BE-FAF2-1E69-3A5A75FFF5A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2" creationId="{E77E4AF6-9FB5-33E0-F40B-9AAAAA6FD6C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3" creationId="{783E78B1-4653-3D7A-F606-0BFC1793EDB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4" creationId="{D657DE18-FCE9-B431-93F0-69A652EEBFF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5" creationId="{90B0D890-E953-8417-B5E5-AB537316939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6" creationId="{A3A6031D-79CB-A1D7-A7FC-D08255451E2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7" creationId="{E8845770-8A02-CB5A-D8A5-600322D7C14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8" creationId="{79287952-8C43-143F-0A43-03CF116FB55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19" creationId="{46CB086D-3E70-DD77-4EE2-75782DAAA1C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20" creationId="{70E81A02-8528-EF8E-F527-0EEBFF15AEF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21" creationId="{02373D16-3E89-30CA-6313-ED83633E17F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22" creationId="{93A28CA3-85F0-8174-35B2-5EF7C3993B9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23" creationId="{471043BB-C0D4-0E41-C663-4C2DC683F4D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24" creationId="{42A016ED-47EC-301A-376D-2F2DFA518E3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25" creationId="{ACE32E88-BD5E-4850-3658-5FBC3DD971D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26" creationId="{BC357CEE-441A-1040-8CD3-B0CD00C94BD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27" creationId="{F5432C1D-1949-CE5B-D138-35E38417DAD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29" creationId="{E67FB91E-7621-BE5F-8D14-181AE8DA101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0" creationId="{7A321238-AA15-94E4-DA42-5C2539E0A34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1" creationId="{DE971EA0-55BD-1046-235E-2CB5ECE5137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2" creationId="{CF7915EF-A501-B702-71B2-9D36AB330DB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3" creationId="{A1A2F1CB-02D8-D5F5-8CCF-13B91730D9D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4" creationId="{758F9138-3E6F-F060-2F83-1DBD2DFA558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5" creationId="{7DA900BA-C7A0-145A-F2B5-A88810A729F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6" creationId="{8B38D520-C62E-6C73-CB0C-3506B9DF3D1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7" creationId="{B2D1A46C-B91A-9BFA-1118-E444D825E7E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8" creationId="{0966B3E9-BC55-A28E-E540-B04D2916371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39" creationId="{A6184BD8-57A0-478B-B139-A07A1795B6C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40" creationId="{395D9C09-0A44-4890-1A15-20C06386338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41" creationId="{71A3F33F-1725-B22D-441B-7FFBB1AD5F3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42" creationId="{1226F55F-B954-F96F-A919-B0B0EC728D5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43" creationId="{504ED5B2-95B6-80BE-5B31-622EFC11D11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45" creationId="{5D8B87B4-D594-3EFB-7175-3FCD3904B1F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46" creationId="{687A51CD-D548-7247-82BF-AB550B20706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47" creationId="{EF5D2DAD-F25A-BD28-A009-C5AF7E67549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48" creationId="{088CCF1E-3D0D-47CC-560C-635ABE7C8A2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49" creationId="{FF42A0A6-FB4F-CD84-DE63-E1DF069C1BA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0" creationId="{5756EA74-FD24-FA0F-BDFB-C10FD25A171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1" creationId="{F072BFC1-A987-767B-547C-CE408D27493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2" creationId="{DBE4403E-D051-0A71-B795-A01A2FC54B7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3" creationId="{52772C65-51FE-D5EA-9B5B-1732592244F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4" creationId="{A3873959-98AB-11FE-C616-8F304DDE3A8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5" creationId="{28825893-2E93-02BB-DF1E-1506A5CC049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6" creationId="{9D1369D5-ECE1-7618-BA27-6E7C3D8E10C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7" creationId="{D14E48F1-8201-8EA6-E8C3-670000C3828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8" creationId="{DA00FC97-1F35-6C3C-55F5-6D9EF54DCD2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59" creationId="{592F991C-0DDD-AF0C-4999-B47457C5F75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0" creationId="{A8E7C2A2-EF87-D9BE-A547-8C17442AA0F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1" creationId="{23A30FDB-EFEF-B45C-E5F4-B58FA360CBB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2" creationId="{88B63E8D-287F-6200-9BD9-CB7773F83CF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3" creationId="{73202603-5F4F-8F15-08D2-A3B445EACB6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4" creationId="{A3A7DC83-7358-9C8F-73B1-43724C5BB02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5" creationId="{AD17F4A7-D2A6-223C-7B1A-D58EF68C1A2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6" creationId="{5E3DFB4A-AA91-B931-DC13-2FC0BFC0DFE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7" creationId="{8453ADA2-544F-4C5D-DC1E-8619194E574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8" creationId="{0D01F56A-AA3E-F275-43EF-FFEB13E61E9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69" creationId="{566D97DF-BD0B-5C5E-C2DA-D912B9D0872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0" creationId="{42297CFB-B5AE-935A-2542-556552895C6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1" creationId="{7E385800-87D8-6B41-2C65-F2F034D8118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2" creationId="{15265536-99E1-0AEE-7D8D-DD9981DB762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3" creationId="{5FC7AF99-6D16-47E0-A529-5FE0E7E7813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4" creationId="{152BFC45-47A6-53DC-4A4B-DB209C277EE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5" creationId="{A6B4D052-5608-B95F-58C7-842E50D6D28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6" creationId="{8C33EAEC-C650-3EC0-7FF9-65171BE0C64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7" creationId="{F5651B98-A157-A968-FBE2-306C46FA524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8" creationId="{D2926DD4-D9E5-5A1F-2CC4-EE6712E0DD0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79" creationId="{535D26C6-18F2-59A9-03D2-C9B6F97F14B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0" creationId="{DF90D4A1-AE8B-8336-66C7-BCA4E7B4A7C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1" creationId="{12015C9E-E38C-473D-C107-58C2876727E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2" creationId="{0944C495-137B-E067-C9E9-D6F4D433539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3" creationId="{C57C317B-537F-8BBC-447E-530EBCD1B10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4" creationId="{4E26AFA3-2AE2-0E4E-FD08-EC1C839DF11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5" creationId="{5F320DB1-82A2-2C53-1083-33007814AE0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6" creationId="{2C122FA5-ACD9-1AF1-1040-988B5124366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7" creationId="{3EF87A09-7BCD-AC38-C207-FBC0A594799B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8" creationId="{8265E7AA-5777-CA62-D11C-2D1AE2C340F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89" creationId="{A8818483-C1BB-DE16-BFD0-5F4622E5445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0" creationId="{1E850AF4-DF43-A2DA-EA05-36F6C2132BDE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1" creationId="{DB6BB771-3F2E-8C2F-8310-DB035BFC448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2" creationId="{EF71863E-773F-4DBC-0549-5CE37C43A55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3" creationId="{9FA104FA-385F-B20D-A12F-DD1853D4170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4" creationId="{3DC63630-03D7-69E5-4697-28B7CE0FF17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5" creationId="{593E7AE9-DFB2-A24F-10C4-F508948E95F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6" creationId="{47749AF5-0203-C156-7A24-7EF0F9F9272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7" creationId="{B370A16A-0B86-43B3-E4E1-04CFB083104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8" creationId="{686840D9-AF28-03F6-AA75-E4CE751D78C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799" creationId="{104C0AFD-CCC6-FAF3-AAEE-043BF8055D1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0" creationId="{21A99BCA-FE9E-B50A-A423-CE63257BB60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1" creationId="{4506E54A-E5C1-C8C8-29A9-B8EBCA41A9C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2" creationId="{F6C47B3C-DE67-D2A6-0A6A-715A4CB19CA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3" creationId="{3D9E1C40-DCE7-10EA-83C0-4DF5159BB0F9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4" creationId="{A2DDC4D2-BA0D-D638-A5DA-64153120B70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5" creationId="{748BB46F-2887-C04F-E608-1EF90A3FBBE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6" creationId="{A0450776-A1BB-CA97-10F5-294879883B1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7" creationId="{AE3B4EAF-D844-2F82-0CC1-A84DEA68C332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8" creationId="{42AA4589-F170-2948-6179-2798241DA95D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09" creationId="{6C78F78C-09D3-6CE1-0C39-5D7A0AB03F60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0" creationId="{D65B79DA-ABB9-A639-A749-C0269F74FBB7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1" creationId="{FE4EF80F-EC49-D52B-9E9A-834982FC1995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2" creationId="{447BACDB-EE97-6E0F-B8FB-80F49F6C686A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3" creationId="{1BC11264-C0D5-9EE0-85AA-B5A42FC0C578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4" creationId="{C3C3061A-9B27-3C6A-D697-04463CF5CA1F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5" creationId="{441A7897-0E15-59A2-E754-C17F31A13424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6" creationId="{501957EB-E649-1F09-6E13-3B5F467E81C1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7" creationId="{721D2EBB-E870-8F2B-9E07-B0DE2B883053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8" creationId="{02F4CDBA-C126-F86A-64CD-BAD5F5EE3906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19" creationId="{D007CA8B-91DC-DD33-2110-AF56E38AE5EC}"/>
          </ac:spMkLst>
        </pc:spChg>
        <pc:spChg chg="mod">
          <ac:chgData name="Xu zenga" userId="1c204e53-1469-48ca-8e61-81c287a59a34" providerId="ADAL" clId="{65F9CC94-B212-E743-87B1-0828B39585D9}" dt="2024-01-11T16:58:48.401" v="867" actId="404"/>
          <ac:spMkLst>
            <pc:docMk/>
            <pc:sldMk cId="3043559093" sldId="265"/>
            <ac:spMk id="821" creationId="{0E053CE5-2271-542E-69A2-762FF525A23C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23" creationId="{FC66FDB6-1889-86FA-9B36-69644E17A82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25" creationId="{71C18986-B9F4-5066-499F-B2AB1679500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28" creationId="{B935BBE2-6FA1-94EB-24D5-B596F792A70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29" creationId="{2C3784C8-1186-6665-6698-A272F70B8AB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0" creationId="{1CD93E92-738F-8997-39B6-BE1015AEDBB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1" creationId="{E712A9CF-E8C6-AEDF-5F52-9B5644B1261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2" creationId="{C4956CB4-680B-04EE-DFA4-A58CDFDD551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3" creationId="{F06E25B3-263C-CA66-0C68-FDDAE3B3F36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4" creationId="{6F180581-E652-CA9F-4EB4-9071A536FA4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5" creationId="{637A0550-BD53-1C68-CE44-6CA053ED7288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6" creationId="{AB893DF0-3450-E0E2-993F-57C78B5E645B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7" creationId="{50508872-A6DB-FB89-BB8B-7DA567486381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8" creationId="{7F87F1B2-004D-2444-DF70-AB56246633EF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39" creationId="{D495B774-5916-B63E-0508-BC2E30A5F3E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40" creationId="{1EC29A66-6BD0-0513-3E7D-2817FFFB63DC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41" creationId="{05C4922C-769E-0898-EA9B-4D5BB1C7790D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42" creationId="{D87EFE62-2AC0-CF17-26CD-C56F15847E66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43" creationId="{5371F9E0-AB94-22C8-E412-D222E734165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44" creationId="{69996FF2-6B10-9206-2042-126F944C3064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45" creationId="{7A6EDB39-B1A0-73E6-5B26-20786826A4D2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46" creationId="{936A8333-BDBD-35F2-5958-F84AAC00434C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47" creationId="{37A7229B-D700-26C4-5AD0-558F32E9E30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48" creationId="{109EB34B-CDB2-8058-F581-B2AB5FBC6987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51" creationId="{234686FC-1CF8-2E07-7CBA-C36479C4CC8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53" creationId="{C683AD5D-427D-72E4-DB0E-7AB4D038D51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54" creationId="{B51B06E5-E6F0-A9E0-BEE0-DF82E73AFD4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55" creationId="{E7D85ECC-5B26-1097-35DD-03E72BDA3C5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56" creationId="{932B2F80-DC7F-0164-7B2C-20A109D344B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57" creationId="{034B1C08-DEB0-EE21-D1C1-8019DF39ABA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58" creationId="{3DE65CAE-7491-5536-3622-0DDDBB88E5E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59" creationId="{B1140C3E-A172-6FD9-1219-C2C9B2D27FC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60" creationId="{1211A94E-B1E1-46D9-2B1C-0B49BEEBE610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61" creationId="{E65AED36-5CD0-F797-0A80-0B3F228872A0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62" creationId="{289CDFEE-80E1-6706-365C-C10EB395353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64" creationId="{BAD778E0-5B2B-066E-E252-89437C85663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65" creationId="{D3AC71DD-E491-B2E9-C481-DAD3A5C677F4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66" creationId="{83A02BCF-B0CC-6BA4-3112-5AFF00FF8C6D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67" creationId="{BB963DB1-4A45-8729-67BB-7D63BFEE5D97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68" creationId="{E6CE2D16-BAD5-3A64-72BE-17F2D63497BE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69" creationId="{7860B79D-A71D-D14D-276A-223A1B45C5E5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70" creationId="{011E53BA-7855-7BCC-4E12-63FFBFBA2BB3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71" creationId="{796630CF-852E-FC67-049F-83649121A848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72" creationId="{65854470-D3BB-A6F6-7528-CADDC05F1BB6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73" creationId="{07FF1FD4-209D-D393-F9CE-A6E415E925CD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74" creationId="{137896D9-8468-4C55-523E-180DB0AF602F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75" creationId="{08AFB01F-6A47-8632-357F-5028FB0546A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77" creationId="{D65EAC6F-0843-2192-B6B3-C879603FC011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78" creationId="{8ABB96B6-6CA1-7A00-246D-3EDEDB3404C0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79" creationId="{D24CEBB6-354C-A55D-2EDE-BBA37DE26062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82" creationId="{D73AAA83-B11E-F50F-3979-44D7DDADA1AB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83" creationId="{1054CA5E-003D-84B8-BB8B-780FB76F19EC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84" creationId="{876D4AF3-BACC-10D5-F1D8-6645379C2DD0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85" creationId="{47E0F3E5-BC8E-3243-8256-0A5E313351F8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86" creationId="{92B2AD91-B328-A741-4819-2003E05659C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88" creationId="{65BEC6D2-197B-F84C-D7D3-D51BEE18A5D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89" creationId="{3A55276B-9CAD-8202-196D-5A1A6ADDD14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90" creationId="{2F059CAE-D741-F11D-20BB-2A5A437EFFE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91" creationId="{AC5834AD-8BBF-ACF1-F1D2-260C01DE61C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92" creationId="{A4F4B120-F18F-D145-EAFD-65532805EA5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93" creationId="{6059B6C1-153B-4950-63BF-B11F44C4AFD1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94" creationId="{8B543420-7FD4-914A-DDF8-C8D780603059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95" creationId="{AB9F068E-152A-6104-70BB-4A3D7E107677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96" creationId="{3B36B94C-904E-8B98-83D6-59D355BCAD9E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97" creationId="{D05EECCB-014B-BA90-83CC-0A640C6A3E6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898" creationId="{0F6674E1-95D3-14FD-42AF-DE40BC76612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00" creationId="{C27A5939-092A-B06C-2829-4832DF4A673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01" creationId="{2114138D-EBAE-88C1-52B3-4C3B48FD331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02" creationId="{A592FA55-F4E8-D501-640C-2F8CC8FA350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03" creationId="{6C1BCF65-5F74-C324-AC75-CBA80C8B425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04" creationId="{A81A5B08-A55A-026F-5B95-3458E836EA9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05" creationId="{707BF6C3-C03E-E960-75A1-3F718930E8FF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07" creationId="{754C18B6-F3B9-77AE-6713-C7F1E8625578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08" creationId="{9C0AC9F3-4827-8C19-1EA8-717349E23B88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09" creationId="{3CBA2F8D-2FFA-EF42-1F60-8A4307D8CFC2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10" creationId="{B786EA99-6506-922E-15C6-895888304B67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11" creationId="{74F1E339-69A5-C519-0F80-9C88FE3A71D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13" creationId="{4C7BB544-D3BB-4F51-9C60-54D93C1CD31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14" creationId="{C9098C65-0FC6-B76A-AE08-E31C9ADE5B2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15" creationId="{35727FC0-9973-267A-2B31-6FAFBC2F451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16" creationId="{B1FECDC0-7262-CDC3-9307-68DB212966C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17" creationId="{D2CF6EA6-7161-4722-E825-040DDA27CEE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18" creationId="{0D5F7399-4B36-B29E-FD19-FA810EE98F87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20" creationId="{4BFCB82D-D36A-F8EB-AB54-8C007BE1A34B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21" creationId="{7380BD24-6E02-55A3-16E2-0D74C7D89205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26" creationId="{C7230E0E-73D0-90C4-DE8B-554D5DEFBE8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28" creationId="{91B5A62C-78DA-621D-962B-3D4E0E26ED1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29" creationId="{0B229379-7BA9-58D7-39D1-7AAED25A5A6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30" creationId="{525FC20B-01AA-FEF4-74CB-0B72AA87017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31" creationId="{CFA0DDE9-9A27-BEDC-AE3B-593E24D3857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32" creationId="{FB0D047D-DCFB-67BF-B79E-9CC755BAE84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33" creationId="{CC5FAD43-054F-C89A-0D34-309D8A43997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34" creationId="{D6823A00-EC94-809F-0524-3E77ADF8C71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35" creationId="{A8A38537-CF70-62F9-77C3-5CFDF4577F74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36" creationId="{A703D4F0-1767-9D31-D880-7B42C71EC5B4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37" creationId="{1F524F90-44AF-87EA-4B63-F7B3AF1BE0F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39" creationId="{63F29A49-44D3-3CEA-A856-5BE1631DD82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0" creationId="{ADD209A6-1F20-23DE-F76F-41F5EB9660D5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1" creationId="{A8E00019-2EDA-9A14-AF1A-1281EB5DDEA5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2" creationId="{2E3EF145-7EEC-0051-E507-B77EA1BA77C5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3" creationId="{8793C1EF-1AB6-A852-5D68-D1D2F0C0F2B1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4" creationId="{3B37069B-0892-96D7-2408-C19F85431458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5" creationId="{1F91F22A-D58B-3EB1-80B0-CF495F39EA56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6" creationId="{E5543B5F-75CE-86FF-2B44-810788CF33A8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7" creationId="{2BC2529E-9065-38F7-591A-2009CFF8391E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8" creationId="{535AAC6F-8656-DE8E-FE03-49D5DE37C77C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49" creationId="{DA9B1DBC-AB19-2F49-BA62-ACE86946F262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0" creationId="{F1C819A3-3CF0-B5FD-DE7F-95FCA5C49843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1" creationId="{6F0014E3-DAF0-9AC4-35A7-FBAA2B1EA86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2" creationId="{B21D8998-3773-03EA-220A-0E818B883C97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3" creationId="{F8E91573-014A-08DC-19BD-8152A0C5BDCC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4" creationId="{E8196336-6947-8F09-A6D0-B4A13AB94F5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5" creationId="{D54BEB0C-E96D-063A-F985-AE06A7AC7205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6" creationId="{DE8058DB-24C1-A6AD-D051-7B42D4AC40AE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7" creationId="{DD01A13B-51BB-D457-477F-1454D72B7EA2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8" creationId="{70D80D4B-1D1E-77E6-E0F0-B608D203159C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59" creationId="{BBD22CD2-20D1-41C2-6228-F9725073E00E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0" creationId="{24FD67F7-7C0B-C033-A7F1-39A50B26DF70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1" creationId="{8AEE2203-DF22-82FF-42C6-9901A3681CF5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2" creationId="{F3E7CE5D-88D0-1A85-E164-AAE240AB0FD6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3" creationId="{7E57AEDD-1C92-1E23-CE86-78ACA1A739DB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4" creationId="{4295A0FD-5B2C-F11C-3C2B-13E1B887D3D4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5" creationId="{F7A799D5-E69E-09EF-67D9-46194FAEFAF9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6" creationId="{B4F68CE0-1198-D71B-0793-DCE3EEFBE6C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7" creationId="{6032D12F-B2EB-5286-51CE-6DD819C35379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8" creationId="{926A4F9B-3454-F84F-FE63-1896B50AFA72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69" creationId="{91EE700F-3444-AA3D-930F-B6986E0E5C1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0" creationId="{CA3DB1D3-D401-1F48-2E0E-20A62D6113F2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1" creationId="{F2E6786C-2377-0E96-367C-88931BD229E0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2" creationId="{E711ADFC-5B09-454B-5650-524CDD275FBE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3" creationId="{500A4B92-CF2E-DCD7-AC28-BE8EEFAD9E0A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4" creationId="{A50400D9-B508-50C7-A7EC-E63494D59241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5" creationId="{0E49F3A6-EA90-051C-FA29-30B0140A87CE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6" creationId="{1D4AE897-1F1F-0BE7-532A-F62F5CB49B6F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7" creationId="{48F02325-07F2-CB44-E270-B1FC3C38AB36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8" creationId="{EF4DF82E-6984-C14E-94E9-E03F85A2E3D9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79" creationId="{9F4DEF51-98DF-A1C4-CFAF-F4A3E301DD93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80" creationId="{5EFCB049-15EF-8799-91DB-19EAC0C9004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82" creationId="{207DE8F7-38D5-E1B5-9CE9-040576AE490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83" creationId="{19607920-EE08-6F72-89F8-9169C017A4A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84" creationId="{5DF834E7-A017-EB18-5C9E-41D674CF7A4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85" creationId="{F4DC4F67-7FF4-7ABF-57C3-E8F9D98F4E7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86" creationId="{AA5DD5DF-FB6B-A2F7-3B14-1F808C69A1C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87" creationId="{88622159-F9B7-883E-3131-64FD2883E2E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88" creationId="{47BB0371-4850-DB6B-9321-CFF6541E577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89" creationId="{E7524891-C162-B714-DC3C-E8895BCEA30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90" creationId="{20207D75-4C47-A40E-E1A9-94098186E7A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91" creationId="{8AC92609-789E-8600-6A85-D2A00C60B8C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92" creationId="{1B51459C-E473-4783-6AF0-CD370C4D42F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93" creationId="{2900ACA7-C84F-EE5E-3AA6-1430D6A4237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94" creationId="{AE055DB1-794C-FD35-34F2-988F0737BE1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96" creationId="{468B1A50-BB39-E1F7-5FE0-4F9D679EBDE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97" creationId="{5AAA4661-D208-FFCB-C110-C4C84E3592B2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98" creationId="{694A4987-A4C1-05A7-886B-391F2D0F18E6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999" creationId="{F2C7C2B2-44B8-DADA-3574-3BAEA19FE67F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00" creationId="{D772B356-BA1F-D208-F643-109F6102656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02" creationId="{8659C74D-56DE-3B57-6F1E-1D26734BE36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03" creationId="{0C31D4CA-3BFE-2E35-75E0-826551E7602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04" creationId="{E5B2C75A-F753-694C-BC20-B324EBFE82A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05" creationId="{9CF30A46-EC4B-A304-3DFB-C9DD64945F8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06" creationId="{8F3A62FB-5456-6FCD-44C8-02B5C394449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08" creationId="{64836EFC-EDB1-53A4-9423-5826021582A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09" creationId="{B7328BBD-05FB-1BFC-397C-67CCAA27BD9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10" creationId="{8BA75DB2-A00E-6067-0CAA-9990695438B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11" creationId="{1F548A5E-BC9A-933B-F3C8-ADC30C6F25B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12" creationId="{3FA849F0-3BB4-B096-77FF-2429C9C804B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13" creationId="{3F3E1218-1442-F945-72B1-BFF8245CDD56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14" creationId="{5268CE65-7DED-D65A-E495-84FE1E6DF74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16" creationId="{A18E4555-52AF-2D56-FBD8-137403ABE3D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17" creationId="{05F31BB9-FD80-CC98-F2DB-5FA25DF7737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18" creationId="{96EAFC8E-E9B1-3A9E-3E6A-A46EDAD8C68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20" creationId="{92CAFE7B-E035-5DE0-1F25-CD69D1C4BF7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21" creationId="{B9D96452-9366-9A53-9F2A-7314BDCD931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22" creationId="{9C75A76D-2B32-8093-738E-2B79EB2F36A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23" creationId="{B33A9B31-02D6-677E-0AD0-93D39C913DD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25" creationId="{90C30EA8-999A-C4E4-17F6-F71A041D9A0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26" creationId="{332295BC-55C8-9CE6-9B41-5DD6623CE8B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27" creationId="{B08C07B0-91A0-65A7-0EBD-82ECE43651B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28" creationId="{D6C47ADA-B296-67EB-0809-426BEF5A951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29" creationId="{1A78868B-33FC-5659-E526-61E51866ABC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30" creationId="{1F8EE54D-3B25-CE7B-7DFF-7CF101BDB57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31" creationId="{000557C0-2279-E1D6-82D7-3098D8943B1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32" creationId="{92A24321-D3FB-3C0C-F218-A5D5E3222BC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33" creationId="{7A79DA65-4783-762B-266F-CEF04774401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34" creationId="{D9BDEA53-0974-95F8-169A-03D2158DE42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35" creationId="{2EFA6B32-2AC5-1314-2087-E067FBB2034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36" creationId="{2D26E43D-2C32-887B-2A71-2DF84A4CC49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37" creationId="{49D57626-42FD-24F3-270D-C554743DAF9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39" creationId="{2ED74021-021B-24A8-35A4-4F5240AF427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40" creationId="{B9EBBFAA-DC38-E5CD-9B7F-8FB1A8C7B3F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41" creationId="{FF9857BF-9442-364D-A7BA-C91937C1156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43" creationId="{155CB064-B2EE-8A67-5F0F-D6C219D5CEC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44" creationId="{5EEF1719-E385-2B44-F9FD-3E32E929C5B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45" creationId="{FEEB5F8D-A159-33CB-5A6F-8E9E08B19BC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46" creationId="{279546F9-A7B0-A17D-F5E0-02CF13405B5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48" creationId="{3E303067-3BB1-B185-22AD-3061CB83F41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49" creationId="{E92BC974-5999-C51E-D0AD-92E99648B04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0" creationId="{AF552C32-F6FA-1015-1EB6-B9183CC580E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1" creationId="{8EFB6869-089B-8067-7D99-641A0B48D4D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2" creationId="{61010DAB-94E5-6A05-509D-E0B0817E915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3" creationId="{81344F88-E80C-5E4A-CF9F-BC833642E9A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4" creationId="{86C0F382-79D4-6708-86A8-76D403791E15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5" creationId="{8795B1F6-849B-6913-7E7C-BFC5A1B2EE4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6" creationId="{D7AE2A16-D359-9968-8625-5A5D16DE3F8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7" creationId="{E9273FE9-1101-3196-1C88-8BCABA969F0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8" creationId="{5F40A6F5-8FFF-00A5-97FA-38CBFD06527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59" creationId="{7E65023C-ED8A-0DA5-96C4-1578E47307E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60" creationId="{BDCCD9FC-C301-B2D8-3F14-A9E668D2F59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62" creationId="{FB99733D-3A8F-D0DD-24AD-6A4FC6A9D9B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63" creationId="{1BD20B3A-845E-A1BB-10CF-1E769D88B8E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64" creationId="{23128DF7-FA36-6BA0-7D52-4D8B0D4EA63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66" creationId="{0A9B63B8-0ED0-7AE4-FF87-A8E90B93700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67" creationId="{B6068953-06E2-91A7-3C46-ECBCF9AB912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68" creationId="{F0633377-A4A0-E3FA-6241-4E36DB79190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69" creationId="{A33E174E-E3B3-2755-3897-863FBB8194D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71" creationId="{E2E8DE10-0D4B-97BE-46E8-DCCDE1D66B8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72" creationId="{40C4C072-7A01-EE26-77E3-69263676507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73" creationId="{78E2DABC-465D-8B11-7882-5D9DE8CFDF8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74" creationId="{CB0E307B-2DA5-AC5C-40AC-3DC83607FD9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75" creationId="{0AF30CBA-630D-818B-D659-2630EB9981B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76" creationId="{2304E740-8503-CCB6-704E-70E03405BA8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77" creationId="{8B261EC9-952C-AA3A-D8DA-246BC44F8CB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78" creationId="{0EF22157-454D-28F6-5375-DF63FA14D54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79" creationId="{9453B55D-8FF6-DC52-26D7-37929DDF423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80" creationId="{AEDC60E4-48B1-B3D0-D5AF-EA57C591BD1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81" creationId="{FE94F120-4585-F3ED-7C00-D5A23549E56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82" creationId="{D32FDD18-C398-8664-8DB9-9CEB6F1E1D7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83" creationId="{456439B5-A928-58F4-58D0-CF3385A4EEA2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84" creationId="{906E0935-8E04-A1AE-87B3-12A1CDC2738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86" creationId="{D1FAC10B-76F8-3E07-1C92-ADAAB30967D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87" creationId="{58A4EBDD-0D66-2972-2919-D63197B1434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88" creationId="{2C444B09-E854-24D4-CA38-ADA8ACC2594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89" creationId="{3934518F-0880-B515-A883-FCB29436EA8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0" creationId="{1B9CB441-FC9A-BFBB-00C0-BF952529853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1" creationId="{AEEE35A4-17C5-A390-FCD2-2DF7C051105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2" creationId="{FD84149D-9FD5-E0A6-6A9B-52476E5E53A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3" creationId="{7ADBB960-D3A2-AB89-4208-068C7BBF8B9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4" creationId="{E09481CE-E8B8-5F93-F7A1-BF181425649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5" creationId="{79591E32-C099-3A90-4B1C-34D2378BAEB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6" creationId="{7D6E2EE0-E825-6055-C48E-764F1C920B3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7" creationId="{EF650406-7D7C-F252-9103-AC44E71BAE6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8" creationId="{32231900-2A62-F9BA-BECE-34BA9193DF8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099" creationId="{1D3A495A-9BB8-7053-D7E0-5B6644079A2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00" creationId="{A7D478A6-1DA3-A48F-6DF1-D0CF2E60C76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01" creationId="{064723C7-BC87-98A5-F1CF-BB6805FC8568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02" creationId="{D48701F2-DE88-833F-A10C-7330598AB54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04" creationId="{652A51DA-3C98-A58A-7B3E-D5DA53E3D5C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06" creationId="{2E69F2BB-5D8A-70E5-D1A3-F61686F8010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07" creationId="{19742A8D-33CB-86EE-7E69-9AA2D8B2952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09" creationId="{08331699-4C78-DFC9-A6FC-F09941EF56F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0" creationId="{C0101D3E-AF95-BEE6-0D43-2979E74F504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1" creationId="{A95E638F-BB48-5687-2451-D0048A99716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2" creationId="{60C4A74D-8643-1153-D36B-56F2D89F8B2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3" creationId="{E189C983-E76A-26D0-90A2-EAD595F29B5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4" creationId="{1B8A9345-B85B-C9CB-B4BC-76917FF6A36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5" creationId="{A92D4404-1131-677F-F625-B9230BA1515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6" creationId="{E36929AB-918F-2E1C-43E2-60C29C7361B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7" creationId="{3DE511D7-A2FD-3A97-5C5B-728181E4A62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8" creationId="{2263BC12-B378-7116-4B4B-DED6E78C07D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19" creationId="{2CEDC9F4-AB59-19BD-8F31-C842CAEFA4A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20" creationId="{4CA50691-3508-6116-CC50-BC28C25E30A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21" creationId="{D13194AF-04CC-FF38-82BC-531A10A4BB7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22" creationId="{B33F6E88-EE35-634C-1E1B-EA47CA47A99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23" creationId="{4FB13B88-D8DD-3E91-B0B9-A02E760F34E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24" creationId="{72144C20-65D5-F9B6-8208-DAD464B52EB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25" creationId="{D304A05E-076A-D3C9-1B30-7294EE3C648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26" creationId="{90C15A12-8EE9-2556-D353-4608CF3357C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27" creationId="{5DEEA18A-6786-B899-D92F-AD2C4A8F845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28" creationId="{98C08D1E-49A4-7DEF-AD93-48197FCA7EB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0" creationId="{E6B3089C-40F8-A965-7340-3EE26346F3A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1" creationId="{9AFB3FBF-B539-52FA-7839-4A528D72970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2" creationId="{C8EA889C-3B5B-12F5-ABE8-3A24EA4D318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3" creationId="{E4CE6192-F9B6-B9D2-5E1B-E7B32DCC31A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4" creationId="{170ABC4A-1950-EEAF-B952-DA385C69098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5" creationId="{01E0DBC2-74AA-14FA-1868-29CB36273B0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6" creationId="{78CB1482-F415-F4AE-6B69-A71EEB2E629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7" creationId="{7F0AFEF6-E32E-CA6C-31D7-CCAF8B6FB42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8" creationId="{5B294326-15AE-F5B6-2423-4FC17A2873E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39" creationId="{FB8DE52C-FA31-6694-7122-914DD96E4261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40" creationId="{19FCD6C9-E72A-1D92-953C-0D60865E020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42" creationId="{BD2B5794-992F-D747-1FB4-200321E9665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43" creationId="{6C7CCBF2-A448-9BA1-5904-A6C86D851A8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44" creationId="{B30690EE-FF33-1819-BE2E-E7BD0E52700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46" creationId="{A440E70F-209A-6845-E959-ACF9D52D3F1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47" creationId="{0E0129B9-2495-9E12-BD76-6608603FE77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48" creationId="{4F5EAE8C-1CE3-F187-1213-7D3580EA189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49" creationId="{21DEBCBC-372F-6E90-555A-DC508F23CB9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51" creationId="{0EFFAF31-7913-2D74-9264-F8223A279EF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52" creationId="{E0AFEC2D-971F-BB62-3054-AE2AF3856D9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53" creationId="{8691AB8D-A6EB-9450-261D-04963154B16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54" creationId="{FDF87FCA-25EC-D5E4-BCDB-830E90BC181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55" creationId="{34F60452-9535-7C4D-36D1-D6892C80BE7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56" creationId="{69FFBB56-F4EF-EBDF-B5DF-1419B7CE5C1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57" creationId="{9237C1C2-4D85-75DC-BE21-A2BB4FEE556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58" creationId="{55DEAEE4-9CA2-B40F-2BBA-60A73BC73E87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59" creationId="{DEA3CD0B-7B69-9547-0A20-9A1AD488B294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60" creationId="{D680DB62-D533-F8E2-C0A1-162F6B413B6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61" creationId="{BA100457-0A4A-3DFA-1435-213D75CD2C2E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62" creationId="{C781740C-1C02-0D2A-669F-4E5BCC963E2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63" creationId="{360A2AD2-F362-AAE7-5F5C-3CE102852BC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65" creationId="{F63E9F80-68CD-2E45-DCCE-FB0824862C91}"/>
          </ac:spMkLst>
        </pc:spChg>
        <pc:spChg chg="add mod">
          <ac:chgData name="Xu zenga" userId="1c204e53-1469-48ca-8e61-81c287a59a34" providerId="ADAL" clId="{65F9CC94-B212-E743-87B1-0828B39585D9}" dt="2024-01-11T17:03:05.850" v="907" actId="20577"/>
          <ac:spMkLst>
            <pc:docMk/>
            <pc:sldMk cId="3043559093" sldId="265"/>
            <ac:spMk id="1167" creationId="{78FE0742-E2CE-BCD1-D530-68F70EE50779}"/>
          </ac:spMkLst>
        </pc:spChg>
        <pc:spChg chg="add mod">
          <ac:chgData name="Xu zenga" userId="1c204e53-1469-48ca-8e61-81c287a59a34" providerId="ADAL" clId="{65F9CC94-B212-E743-87B1-0828B39585D9}" dt="2024-01-11T17:02:31.116" v="890" actId="1076"/>
          <ac:spMkLst>
            <pc:docMk/>
            <pc:sldMk cId="3043559093" sldId="265"/>
            <ac:spMk id="1168" creationId="{D8A20E07-0372-3EB3-015F-523F5D140A70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69" creationId="{89CB80A7-3684-C9EB-815B-369C09E9E1A1}"/>
          </ac:spMkLst>
        </pc:spChg>
        <pc:spChg chg="add 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70" creationId="{624B5374-CE3D-29D8-A83D-094CF5ED351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72" creationId="{93078C04-3626-8FAE-BD18-F22612B549A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73" creationId="{DD63E63B-BF93-DBFF-088A-4A7513464F9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74" creationId="{78B03134-C38E-CF4E-129C-3B815AD9F08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75" creationId="{AB8D444E-B2A5-91A1-56D9-A2FC662C91F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76" creationId="{E48A756F-4D6D-8AF0-194E-150277A9E5F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77" creationId="{D006F4F0-9650-D87F-91AD-D09776F0374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78" creationId="{F03FB7FA-CA03-DEA8-3630-87BD44FF387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79" creationId="{BCC51165-2BDE-148A-1CBA-FE0AE5F8F68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80" creationId="{50941418-3F01-9751-32C3-02C20B79C01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81" creationId="{28739C8A-70A5-81E1-1DFD-0D01B0C5285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82" creationId="{ADF4688E-818C-06B6-8517-E58F4E4D0D2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83" creationId="{A7818447-2947-F8AD-FA29-B92F6F88397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84" creationId="{E4093423-2435-DA5A-2367-87EC49CCD976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85" creationId="{5FF67424-56AB-19C9-A82B-19EF774DB100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86" creationId="{058CBCE0-CF7A-30B0-5306-BB954681A432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87" creationId="{A01043B4-896D-1A41-1F70-F3984E83B1EA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89" creationId="{2827C19A-E92A-AFC8-702E-2CC176678F8C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90" creationId="{1E78B166-65C1-EE03-7EC4-23C97364CCC8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91" creationId="{1170F63C-15C0-60A0-6AD6-1A2A78252FE9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92" creationId="{3D4D73BC-296E-222E-E5D2-E18A51F67FDB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93" creationId="{AED29297-7A1C-E8DC-BD39-BB8626A9AC53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94" creationId="{9C9F4645-15AB-D564-ED4B-58F0050C370F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95" creationId="{36B87BA1-C5AC-0381-0EA7-A3ABD80E7EAD}"/>
          </ac:spMkLst>
        </pc:spChg>
        <pc:spChg chg="mod">
          <ac:chgData name="Xu zenga" userId="1c204e53-1469-48ca-8e61-81c287a59a34" providerId="ADAL" clId="{65F9CC94-B212-E743-87B1-0828B39585D9}" dt="2024-01-11T17:02:06.224" v="881" actId="403"/>
          <ac:spMkLst>
            <pc:docMk/>
            <pc:sldMk cId="3043559093" sldId="265"/>
            <ac:spMk id="1196" creationId="{EC8DFB37-0CFB-5451-0964-F38F7DB42AC9}"/>
          </ac:spMkLst>
        </pc:spChg>
        <pc:spChg chg="add mod">
          <ac:chgData name="Xu zenga" userId="1c204e53-1469-48ca-8e61-81c287a59a34" providerId="ADAL" clId="{65F9CC94-B212-E743-87B1-0828B39585D9}" dt="2024-01-11T17:01:40.126" v="877"/>
          <ac:spMkLst>
            <pc:docMk/>
            <pc:sldMk cId="3043559093" sldId="265"/>
            <ac:spMk id="1199" creationId="{14AB007C-497C-E4EC-3B00-E6B0FCDD146E}"/>
          </ac:spMkLst>
        </pc:spChg>
        <pc:spChg chg="add mod">
          <ac:chgData name="Xu zenga" userId="1c204e53-1469-48ca-8e61-81c287a59a34" providerId="ADAL" clId="{65F9CC94-B212-E743-87B1-0828B39585D9}" dt="2024-01-11T17:01:40.126" v="877"/>
          <ac:spMkLst>
            <pc:docMk/>
            <pc:sldMk cId="3043559093" sldId="265"/>
            <ac:spMk id="1200" creationId="{EDFEB6E2-35B4-DDA2-DEDC-BEE888317C3B}"/>
          </ac:spMkLst>
        </pc:spChg>
        <pc:spChg chg="add mod">
          <ac:chgData name="Xu zenga" userId="1c204e53-1469-48ca-8e61-81c287a59a34" providerId="ADAL" clId="{65F9CC94-B212-E743-87B1-0828B39585D9}" dt="2024-01-11T17:01:40.126" v="877"/>
          <ac:spMkLst>
            <pc:docMk/>
            <pc:sldMk cId="3043559093" sldId="265"/>
            <ac:spMk id="1201" creationId="{F5D7031C-6595-F9E8-1181-B4B53E6FC929}"/>
          </ac:spMkLst>
        </pc:spChg>
        <pc:spChg chg="add mod">
          <ac:chgData name="Xu zenga" userId="1c204e53-1469-48ca-8e61-81c287a59a34" providerId="ADAL" clId="{65F9CC94-B212-E743-87B1-0828B39585D9}" dt="2024-01-11T17:01:40.126" v="877"/>
          <ac:spMkLst>
            <pc:docMk/>
            <pc:sldMk cId="3043559093" sldId="265"/>
            <ac:spMk id="1202" creationId="{6B2EE760-8837-8B86-95C7-9BDD3BE4018E}"/>
          </ac:spMkLst>
        </pc:spChg>
        <pc:spChg chg="add mod">
          <ac:chgData name="Xu zenga" userId="1c204e53-1469-48ca-8e61-81c287a59a34" providerId="ADAL" clId="{65F9CC94-B212-E743-87B1-0828B39585D9}" dt="2024-01-11T17:01:40.126" v="877"/>
          <ac:spMkLst>
            <pc:docMk/>
            <pc:sldMk cId="3043559093" sldId="265"/>
            <ac:spMk id="1203" creationId="{35F33B94-CB35-0507-3AB4-836A14CD5838}"/>
          </ac:spMkLst>
        </pc:spChg>
        <pc:spChg chg="add mod">
          <ac:chgData name="Xu zenga" userId="1c204e53-1469-48ca-8e61-81c287a59a34" providerId="ADAL" clId="{65F9CC94-B212-E743-87B1-0828B39585D9}" dt="2024-01-11T17:01:40.126" v="877"/>
          <ac:spMkLst>
            <pc:docMk/>
            <pc:sldMk cId="3043559093" sldId="265"/>
            <ac:spMk id="1204" creationId="{182CB94D-192E-B31E-25DD-57C25E2FA746}"/>
          </ac:spMkLst>
        </pc:spChg>
        <pc:spChg chg="add mod">
          <ac:chgData name="Xu zenga" userId="1c204e53-1469-48ca-8e61-81c287a59a34" providerId="ADAL" clId="{65F9CC94-B212-E743-87B1-0828B39585D9}" dt="2024-01-11T17:09:04.161" v="1124" actId="1037"/>
          <ac:spMkLst>
            <pc:docMk/>
            <pc:sldMk cId="3043559093" sldId="265"/>
            <ac:spMk id="1205" creationId="{F057D398-0C65-420C-4123-F924D4E29745}"/>
          </ac:spMkLst>
        </pc:spChg>
        <pc:spChg chg="add del mod">
          <ac:chgData name="Xu zenga" userId="1c204e53-1469-48ca-8e61-81c287a59a34" providerId="ADAL" clId="{65F9CC94-B212-E743-87B1-0828B39585D9}" dt="2024-01-11T17:08:58.728" v="1118" actId="465"/>
          <ac:spMkLst>
            <pc:docMk/>
            <pc:sldMk cId="3043559093" sldId="265"/>
            <ac:spMk id="1206" creationId="{E0711489-325D-7B3F-2375-ECF854BBA281}"/>
          </ac:spMkLst>
        </pc:spChg>
        <pc:spChg chg="add del mod">
          <ac:chgData name="Xu zenga" userId="1c204e53-1469-48ca-8e61-81c287a59a34" providerId="ADAL" clId="{65F9CC94-B212-E743-87B1-0828B39585D9}" dt="2024-01-11T17:08:58.728" v="1118" actId="465"/>
          <ac:spMkLst>
            <pc:docMk/>
            <pc:sldMk cId="3043559093" sldId="265"/>
            <ac:spMk id="1207" creationId="{A7D37E1B-3CE4-734A-1541-C97F5681E122}"/>
          </ac:spMkLst>
        </pc:spChg>
        <pc:spChg chg="add mod">
          <ac:chgData name="Xu zenga" userId="1c204e53-1469-48ca-8e61-81c287a59a34" providerId="ADAL" clId="{65F9CC94-B212-E743-87B1-0828B39585D9}" dt="2024-01-11T17:08:58.728" v="1118" actId="465"/>
          <ac:spMkLst>
            <pc:docMk/>
            <pc:sldMk cId="3043559093" sldId="265"/>
            <ac:spMk id="1208" creationId="{8A147355-968F-99E6-7F4F-5C59286D4C7B}"/>
          </ac:spMkLst>
        </pc:spChg>
        <pc:spChg chg="add mod">
          <ac:chgData name="Xu zenga" userId="1c204e53-1469-48ca-8e61-81c287a59a34" providerId="ADAL" clId="{65F9CC94-B212-E743-87B1-0828B39585D9}" dt="2024-01-11T17:08:58.728" v="1118" actId="465"/>
          <ac:spMkLst>
            <pc:docMk/>
            <pc:sldMk cId="3043559093" sldId="265"/>
            <ac:spMk id="1209" creationId="{19111A9E-3814-23ED-B9EA-0EAC6C694FF3}"/>
          </ac:spMkLst>
        </pc:spChg>
        <pc:spChg chg="add mod">
          <ac:chgData name="Xu zenga" userId="1c204e53-1469-48ca-8e61-81c287a59a34" providerId="ADAL" clId="{65F9CC94-B212-E743-87B1-0828B39585D9}" dt="2024-01-11T17:08:58.728" v="1118" actId="465"/>
          <ac:spMkLst>
            <pc:docMk/>
            <pc:sldMk cId="3043559093" sldId="265"/>
            <ac:spMk id="1210" creationId="{0AD47A69-CEA8-4630-3F0F-343679A993C6}"/>
          </ac:spMkLst>
        </pc:spChg>
        <pc:spChg chg="add del mod">
          <ac:chgData name="Xu zenga" userId="1c204e53-1469-48ca-8e61-81c287a59a34" providerId="ADAL" clId="{65F9CC94-B212-E743-87B1-0828B39585D9}" dt="2024-01-11T17:03:17.423" v="909" actId="478"/>
          <ac:spMkLst>
            <pc:docMk/>
            <pc:sldMk cId="3043559093" sldId="265"/>
            <ac:spMk id="1211" creationId="{44646B5A-EE7E-0A30-68E4-22E890437686}"/>
          </ac:spMkLst>
        </pc:spChg>
        <pc:grpChg chg="add del mod">
          <ac:chgData name="Xu zenga" userId="1c204e53-1469-48ca-8e61-81c287a59a34" providerId="ADAL" clId="{65F9CC94-B212-E743-87B1-0828B39585D9}" dt="2024-01-11T16:58:59.210" v="868" actId="478"/>
          <ac:grpSpMkLst>
            <pc:docMk/>
            <pc:sldMk cId="3043559093" sldId="265"/>
            <ac:grpSpMk id="7" creationId="{473339AD-128B-5FFC-3170-4B3E76030EAA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10" creationId="{52705A72-A774-8F5D-B967-CC5FB83781DA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11" creationId="{AF9AC6AE-05F7-4010-E825-C2C7679236D5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37" creationId="{A430B0AC-0A94-D4DC-9194-092774772684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40" creationId="{156830A3-C44C-2432-BA73-4DDB7250AA23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2" creationId="{A5798DD3-0AEF-0E2A-9091-65163BEF0487}"/>
          </ac:grpSpMkLst>
        </pc:grpChg>
        <pc:grpChg chg="del">
          <ac:chgData name="Xu zenga" userId="1c204e53-1469-48ca-8e61-81c287a59a34" providerId="ADAL" clId="{65F9CC94-B212-E743-87B1-0828B39585D9}" dt="2024-01-11T16:54:12.533" v="849" actId="478"/>
          <ac:grpSpMkLst>
            <pc:docMk/>
            <pc:sldMk cId="3043559093" sldId="265"/>
            <ac:grpSpMk id="256" creationId="{C5795C29-BF76-20B2-9AA6-B1980B5D2A80}"/>
          </ac:grpSpMkLst>
        </pc:grpChg>
        <pc:grpChg chg="del">
          <ac:chgData name="Xu zenga" userId="1c204e53-1469-48ca-8e61-81c287a59a34" providerId="ADAL" clId="{65F9CC94-B212-E743-87B1-0828B39585D9}" dt="2024-01-11T16:54:12.533" v="849" actId="478"/>
          <ac:grpSpMkLst>
            <pc:docMk/>
            <pc:sldMk cId="3043559093" sldId="265"/>
            <ac:grpSpMk id="409" creationId="{1FC8C86C-6D65-A19E-CC62-D579807865EF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492" creationId="{14EEA399-12D9-F5D6-9693-013337CE7606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499" creationId="{8EBEB406-80CC-B007-9D56-4C82792B4107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07" creationId="{296AF213-7E26-98F4-96A6-F0FBBAEC776C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10" creationId="{BDFA608B-452B-E989-4267-565CE62D74C7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23" creationId="{839AFB05-DF82-6A74-A22F-E6431D3AC2FC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26" creationId="{4F121735-2897-126F-E148-17D12522826B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37" creationId="{660E85A0-A21B-23C5-5BF8-999E877EA1AA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40" creationId="{AD4A05E1-C2C3-9BC3-5CC6-56A70CEF7BB3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42" creationId="{3FC5447B-DED5-B934-5589-B9B3F04AAA2E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74" creationId="{516AEB01-9C0A-9AFF-95D5-162E382360AE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89" creationId="{02EB46D0-E854-9766-1ECB-AAB12CC81A3E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90" creationId="{FCA0A9E4-C1D2-EF15-63D5-B72F7A305F14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91" creationId="{94B0A6E7-6F99-76F7-C9E8-97F44876668A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92" creationId="{452D04FD-B5AF-9F96-2432-5B58483EDF6B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93" creationId="{B5264515-AA0E-EE3B-0BE3-E479D4FF0D1E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594" creationId="{9F9663C2-D632-DF69-3A09-EB778F11370B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12" creationId="{E1630C79-E944-AD87-C7A4-103BFB1486CB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16" creationId="{C04187C6-7C33-71A7-0995-F3B2DD19E938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21" creationId="{5C0B5634-0ACF-A80F-AEF0-A7C021F274A4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38" creationId="{78993808-C95B-4124-3143-08DDD87EF79D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43" creationId="{BA0B6545-2F88-30E0-DFD5-98800F1EAA7B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60" creationId="{58AAB6D3-DD05-1242-CCE6-AB87995CBE13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65" creationId="{970B853C-62E1-8F3D-B694-30D1D9EF869F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82" creationId="{44E31039-5DD4-F8A9-B567-F6EA2A6035BA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687" creationId="{A97307FD-4D9E-9001-09FB-484E9C1EC3E1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701" creationId="{DFDE7A77-CDC0-10F1-B4D6-8049054FE7D5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708" creationId="{AA7811E2-850B-0C10-D310-83E50F434C91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728" creationId="{8AF083BE-D591-19D5-B18B-691D12C7C04D}"/>
          </ac:grpSpMkLst>
        </pc:grpChg>
        <pc:grpChg chg="mod">
          <ac:chgData name="Xu zenga" userId="1c204e53-1469-48ca-8e61-81c287a59a34" providerId="ADAL" clId="{65F9CC94-B212-E743-87B1-0828B39585D9}" dt="2024-01-11T16:58:28.946" v="861"/>
          <ac:grpSpMkLst>
            <pc:docMk/>
            <pc:sldMk cId="3043559093" sldId="265"/>
            <ac:grpSpMk id="744" creationId="{B6E831EF-4C07-3BE0-0E79-524DEFD42109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824" creationId="{A2A5A15C-05C5-29CA-0E97-0095083E6BE1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827" creationId="{7FA9EBFF-40C2-1B76-9206-A2EBD8329823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852" creationId="{41668FF8-A610-7326-4177-02130AB55FC3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863" creationId="{3C1FB344-609E-914B-064D-9D451DC3F1D0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887" creationId="{D2C36962-F424-AE61-F814-3DB823E567F5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899" creationId="{D10FA842-6675-8B70-E992-318B58147C93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912" creationId="{7B7DD6F4-0561-F0A4-EDA1-FA3F1BDB6250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927" creationId="{C9BB99E6-434D-9837-E34C-1CFB87BD07B2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938" creationId="{AAB306AA-BE15-C9E7-7B0A-D1D6C878B47E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981" creationId="{5B9BB0AE-6F08-4820-5E63-51FF28213B38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995" creationId="{491AE8B6-C468-E135-A0D6-4A2D7D98CF6F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001" creationId="{35EEFA88-DD9F-9257-90DB-9CEAAA98066E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007" creationId="{AC8C8CDB-2A86-DD37-DA00-3DA63FFC1502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015" creationId="{8F720D4E-BA80-66B9-7554-4982C267CEE8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019" creationId="{41A2E824-DAEE-66A2-E88B-4C3FCDB9ACB6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024" creationId="{5A8BE7CF-AEF4-55CD-EEA7-78A7D54924A0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038" creationId="{5228A7F7-361A-DB82-10D9-9446BBBE4916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042" creationId="{9AC0528D-7F3C-012F-DE64-46FD01EBA4DC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047" creationId="{F5F2F5CA-8F72-A76B-66BD-B19C108D1CEC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061" creationId="{7CF69303-EF80-2FA2-6392-63202B3283C8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065" creationId="{BD917D1B-5961-9538-DC33-9A7DCA05D0D1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070" creationId="{4F5186F9-D69E-AAE6-A188-ECDEC46E6C6D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085" creationId="{BC0DFA7E-C6F9-F948-3A62-C84C4B30A56D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103" creationId="{156FC375-5D29-B0E9-EC16-1A7C4648CCBA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105" creationId="{8038C9A1-56B6-1B75-C430-D474571FE514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108" creationId="{E73826B7-2B9F-4DD3-E1CD-2DD24F5B5B47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129" creationId="{682394ED-5D81-D1F3-31AD-E60F2EB66A47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141" creationId="{DB9F2315-3B30-5585-8C80-FCCBCC91C0D8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145" creationId="{F025940A-D48D-072C-9130-434EA68E916E}"/>
          </ac:grpSpMkLst>
        </pc:grpChg>
        <pc:grpChg chg="mod">
          <ac:chgData name="Xu zenga" userId="1c204e53-1469-48ca-8e61-81c287a59a34" providerId="ADAL" clId="{65F9CC94-B212-E743-87B1-0828B39585D9}" dt="2024-01-11T16:58:59.753" v="869"/>
          <ac:grpSpMkLst>
            <pc:docMk/>
            <pc:sldMk cId="3043559093" sldId="265"/>
            <ac:grpSpMk id="1150" creationId="{EA871BE8-B181-91F9-BAA0-AC64CF5184C8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164" creationId="{05170234-94AC-E8EB-AB05-6AF09DB88688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171" creationId="{D9BD6B81-4F86-02AE-06D2-02C9C776A2EC}"/>
          </ac:grpSpMkLst>
        </pc:grpChg>
        <pc:grpChg chg="add mod">
          <ac:chgData name="Xu zenga" userId="1c204e53-1469-48ca-8e61-81c287a59a34" providerId="ADAL" clId="{65F9CC94-B212-E743-87B1-0828B39585D9}" dt="2024-01-11T16:59:08.205" v="872" actId="164"/>
          <ac:grpSpMkLst>
            <pc:docMk/>
            <pc:sldMk cId="3043559093" sldId="265"/>
            <ac:grpSpMk id="1188" creationId="{A13383DF-971A-B5CC-7409-B7BC0B7AE397}"/>
          </ac:grpSpMkLst>
        </pc:grpChg>
        <pc:grpChg chg="add del mod">
          <ac:chgData name="Xu zenga" userId="1c204e53-1469-48ca-8e61-81c287a59a34" providerId="ADAL" clId="{65F9CC94-B212-E743-87B1-0828B39585D9}" dt="2024-01-11T17:03:17.423" v="909" actId="478"/>
          <ac:grpSpMkLst>
            <pc:docMk/>
            <pc:sldMk cId="3043559093" sldId="265"/>
            <ac:grpSpMk id="1198" creationId="{2173B270-DD3C-6F20-2AE2-A6C6AEFA82B8}"/>
          </ac:grpSpMkLst>
        </pc:grpChg>
        <pc:picChg chg="mod">
          <ac:chgData name="Xu zenga" userId="1c204e53-1469-48ca-8e61-81c287a59a34" providerId="ADAL" clId="{65F9CC94-B212-E743-87B1-0828B39585D9}" dt="2024-01-11T16:58:28.946" v="861"/>
          <ac:picMkLst>
            <pc:docMk/>
            <pc:sldMk cId="3043559093" sldId="265"/>
            <ac:picMk id="34" creationId="{AAEBD1C0-4B66-0A14-30F5-C391EBE8121F}"/>
          </ac:picMkLst>
        </pc:picChg>
        <pc:picChg chg="add mod">
          <ac:chgData name="Xu zenga" userId="1c204e53-1469-48ca-8e61-81c287a59a34" providerId="ADAL" clId="{65F9CC94-B212-E743-87B1-0828B39585D9}" dt="2024-01-11T16:59:08.205" v="872" actId="164"/>
          <ac:picMkLst>
            <pc:docMk/>
            <pc:sldMk cId="3043559093" sldId="265"/>
            <ac:picMk id="849" creationId="{8141EB18-3DB8-A2F1-AA7D-78B667C1FBB8}"/>
          </ac:picMkLst>
        </pc:picChg>
        <pc:picChg chg="add mod">
          <ac:chgData name="Xu zenga" userId="1c204e53-1469-48ca-8e61-81c287a59a34" providerId="ADAL" clId="{65F9CC94-B212-E743-87B1-0828B39585D9}" dt="2024-01-11T16:59:08.205" v="872" actId="164"/>
          <ac:picMkLst>
            <pc:docMk/>
            <pc:sldMk cId="3043559093" sldId="265"/>
            <ac:picMk id="1197" creationId="{A8E1FA66-A8CB-3FAC-51A6-6D3E3D1FBB98}"/>
          </ac:picMkLst>
        </pc:picChg>
        <pc:picChg chg="add mod">
          <ac:chgData name="Xu zenga" userId="1c204e53-1469-48ca-8e61-81c287a59a34" providerId="ADAL" clId="{65F9CC94-B212-E743-87B1-0828B39585D9}" dt="2024-01-11T17:04:00.935" v="915" actId="1076"/>
          <ac:picMkLst>
            <pc:docMk/>
            <pc:sldMk cId="3043559093" sldId="265"/>
            <ac:picMk id="1212" creationId="{EC091D18-13B7-16BC-E4EE-64EA6438342C}"/>
          </ac:picMkLst>
        </pc:picChg>
        <pc:cxnChg chg="mod">
          <ac:chgData name="Xu zenga" userId="1c204e53-1469-48ca-8e61-81c287a59a34" providerId="ADAL" clId="{65F9CC94-B212-E743-87B1-0828B39585D9}" dt="2024-01-11T16:58:28.946" v="861"/>
          <ac:cxnSpMkLst>
            <pc:docMk/>
            <pc:sldMk cId="3043559093" sldId="265"/>
            <ac:cxnSpMk id="35" creationId="{6AC13C36-8E5A-9CAE-85DF-0FB3F56BE494}"/>
          </ac:cxnSpMkLst>
        </pc:cxnChg>
        <pc:cxnChg chg="mod">
          <ac:chgData name="Xu zenga" userId="1c204e53-1469-48ca-8e61-81c287a59a34" providerId="ADAL" clId="{65F9CC94-B212-E743-87B1-0828B39585D9}" dt="2024-01-11T16:58:28.946" v="861"/>
          <ac:cxnSpMkLst>
            <pc:docMk/>
            <pc:sldMk cId="3043559093" sldId="265"/>
            <ac:cxnSpMk id="51" creationId="{FFF20E93-09DF-DF87-DE2E-F6BC1506E6D7}"/>
          </ac:cxnSpMkLst>
        </pc:cxnChg>
        <pc:cxnChg chg="mod">
          <ac:chgData name="Xu zenga" userId="1c204e53-1469-48ca-8e61-81c287a59a34" providerId="ADAL" clId="{65F9CC94-B212-E743-87B1-0828B39585D9}" dt="2024-01-11T16:58:28.946" v="861"/>
          <ac:cxnSpMkLst>
            <pc:docMk/>
            <pc:sldMk cId="3043559093" sldId="265"/>
            <ac:cxnSpMk id="55" creationId="{D1B49DBB-41B4-03B5-F420-296A8A79B677}"/>
          </ac:cxnSpMkLst>
        </pc:cxnChg>
        <pc:cxnChg chg="mod">
          <ac:chgData name="Xu zenga" userId="1c204e53-1469-48ca-8e61-81c287a59a34" providerId="ADAL" clId="{65F9CC94-B212-E743-87B1-0828B39585D9}" dt="2024-01-11T16:58:59.210" v="868" actId="478"/>
          <ac:cxnSpMkLst>
            <pc:docMk/>
            <pc:sldMk cId="3043559093" sldId="265"/>
            <ac:cxnSpMk id="56" creationId="{5B506D27-AE3D-E36B-8FBC-CC359FDFC0E0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267" creationId="{C26ED881-12AF-9504-FF61-0D7D517AD265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268" creationId="{7BFE5B8C-ADC3-CE10-E435-252BF9FD09A0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269" creationId="{6E441D97-2015-845B-F082-7139F68D0FE5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270" creationId="{37DA87DD-A6BD-55D5-D206-8428728E05C7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272" creationId="{EB70CD71-5682-5B35-C91D-28CC48C01AE9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273" creationId="{9F2929EB-4EB4-D5F1-BE61-9577C33C4196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274" creationId="{A4361B2B-DFBE-E5A8-E1DA-4E9D3B922C30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275" creationId="{280F07F5-0FA4-1774-44BE-8C857391789A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276" creationId="{29DAB9DE-391D-05B0-5750-C7B7DD2F1E87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13" creationId="{0C073B99-86A0-7A2A-DF96-552F6165E569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14" creationId="{44A38802-BB79-7D71-8AFA-37513E93DF76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15" creationId="{59608057-646B-D70D-1E8F-4C9E9AE945B2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17" creationId="{F16C814A-4219-1335-123D-8F58FE5EED05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18" creationId="{ABD4E853-8F45-5618-A197-0BD5CBF79482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19" creationId="{B8A263BC-47D6-98D5-86A7-EC75E61FECE0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20" creationId="{98E26C52-5DE2-EA10-A991-C5698BE8A91A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21" creationId="{54521738-711B-AE76-F4B1-B70A96FF058B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23" creationId="{D66B6601-10D6-0FBA-950B-481945AAFD4D}"/>
          </ac:cxnSpMkLst>
        </pc:cxnChg>
        <pc:cxnChg chg="mod">
          <ac:chgData name="Xu zenga" userId="1c204e53-1469-48ca-8e61-81c287a59a34" providerId="ADAL" clId="{65F9CC94-B212-E743-87B1-0828B39585D9}" dt="2024-01-11T16:54:12.533" v="849" actId="478"/>
          <ac:cxnSpMkLst>
            <pc:docMk/>
            <pc:sldMk cId="3043559093" sldId="265"/>
            <ac:cxnSpMk id="424" creationId="{B1908C93-E4CC-D570-FC21-FC4122C8AB4C}"/>
          </ac:cxnSpMkLst>
        </pc:cxnChg>
        <pc:cxnChg chg="mod">
          <ac:chgData name="Xu zenga" userId="1c204e53-1469-48ca-8e61-81c287a59a34" providerId="ADAL" clId="{65F9CC94-B212-E743-87B1-0828B39585D9}" dt="2024-01-11T16:58:28.946" v="861"/>
          <ac:cxnSpMkLst>
            <pc:docMk/>
            <pc:sldMk cId="3043559093" sldId="265"/>
            <ac:cxnSpMk id="493" creationId="{B3099D81-3F43-E22B-9DE6-E948D7D3C0A1}"/>
          </ac:cxnSpMkLst>
        </pc:cxnChg>
        <pc:cxnChg chg="mod">
          <ac:chgData name="Xu zenga" userId="1c204e53-1469-48ca-8e61-81c287a59a34" providerId="ADAL" clId="{65F9CC94-B212-E743-87B1-0828B39585D9}" dt="2024-01-11T16:58:28.946" v="861"/>
          <ac:cxnSpMkLst>
            <pc:docMk/>
            <pc:sldMk cId="3043559093" sldId="265"/>
            <ac:cxnSpMk id="500" creationId="{6A7E1813-0B39-ACA6-976C-9A5744033E16}"/>
          </ac:cxnSpMkLst>
        </pc:cxnChg>
        <pc:cxnChg chg="mod">
          <ac:chgData name="Xu zenga" userId="1c204e53-1469-48ca-8e61-81c287a59a34" providerId="ADAL" clId="{65F9CC94-B212-E743-87B1-0828B39585D9}" dt="2024-01-11T16:58:59.210" v="868" actId="478"/>
          <ac:cxnSpMkLst>
            <pc:docMk/>
            <pc:sldMk cId="3043559093" sldId="265"/>
            <ac:cxnSpMk id="503" creationId="{6692F08A-0BFB-79F5-7107-D71A1BCA4F29}"/>
          </ac:cxnSpMkLst>
        </pc:cxnChg>
        <pc:cxnChg chg="mod">
          <ac:chgData name="Xu zenga" userId="1c204e53-1469-48ca-8e61-81c287a59a34" providerId="ADAL" clId="{65F9CC94-B212-E743-87B1-0828B39585D9}" dt="2024-01-11T16:58:59.210" v="868" actId="478"/>
          <ac:cxnSpMkLst>
            <pc:docMk/>
            <pc:sldMk cId="3043559093" sldId="265"/>
            <ac:cxnSpMk id="504" creationId="{820D4139-9D40-8232-B4DB-D152C7B4E905}"/>
          </ac:cxnSpMkLst>
        </pc:cxnChg>
        <pc:cxnChg chg="mod">
          <ac:chgData name="Xu zenga" userId="1c204e53-1469-48ca-8e61-81c287a59a34" providerId="ADAL" clId="{65F9CC94-B212-E743-87B1-0828B39585D9}" dt="2024-01-11T16:58:59.210" v="868" actId="478"/>
          <ac:cxnSpMkLst>
            <pc:docMk/>
            <pc:sldMk cId="3043559093" sldId="265"/>
            <ac:cxnSpMk id="505" creationId="{BE50E84A-8215-AE76-D43D-2D6F20A4BE0A}"/>
          </ac:cxnSpMkLst>
        </pc:cxnChg>
        <pc:cxnChg chg="mod">
          <ac:chgData name="Xu zenga" userId="1c204e53-1469-48ca-8e61-81c287a59a34" providerId="ADAL" clId="{65F9CC94-B212-E743-87B1-0828B39585D9}" dt="2024-01-11T16:58:59.210" v="868" actId="478"/>
          <ac:cxnSpMkLst>
            <pc:docMk/>
            <pc:sldMk cId="3043559093" sldId="265"/>
            <ac:cxnSpMk id="521" creationId="{B48E9500-4234-05B5-074A-F110498D08AD}"/>
          </ac:cxnSpMkLst>
        </pc:cxnChg>
        <pc:cxnChg chg="mod">
          <ac:chgData name="Xu zenga" userId="1c204e53-1469-48ca-8e61-81c287a59a34" providerId="ADAL" clId="{65F9CC94-B212-E743-87B1-0828B39585D9}" dt="2024-01-11T16:58:28.946" v="861"/>
          <ac:cxnSpMkLst>
            <pc:docMk/>
            <pc:sldMk cId="3043559093" sldId="265"/>
            <ac:cxnSpMk id="820" creationId="{91D3B953-4ABA-FB77-1D48-643F03C394C2}"/>
          </ac:cxnSpMkLst>
        </pc:cxnChg>
        <pc:cxnChg chg="mod">
          <ac:chgData name="Xu zenga" userId="1c204e53-1469-48ca-8e61-81c287a59a34" providerId="ADAL" clId="{65F9CC94-B212-E743-87B1-0828B39585D9}" dt="2024-01-11T16:58:28.946" v="861"/>
          <ac:cxnSpMkLst>
            <pc:docMk/>
            <pc:sldMk cId="3043559093" sldId="265"/>
            <ac:cxnSpMk id="822" creationId="{7B48DD32-1629-656E-5F4A-1783CF1DF631}"/>
          </ac:cxnSpMkLst>
        </pc:cxnChg>
        <pc:cxnChg chg="mod">
          <ac:chgData name="Xu zenga" userId="1c204e53-1469-48ca-8e61-81c287a59a34" providerId="ADAL" clId="{65F9CC94-B212-E743-87B1-0828B39585D9}" dt="2024-01-11T16:58:59.753" v="869"/>
          <ac:cxnSpMkLst>
            <pc:docMk/>
            <pc:sldMk cId="3043559093" sldId="265"/>
            <ac:cxnSpMk id="826" creationId="{D323B96E-FD38-EDF2-EEA0-86ED33A5CE23}"/>
          </ac:cxnSpMkLst>
        </pc:cxnChg>
        <pc:cxnChg chg="add mod">
          <ac:chgData name="Xu zenga" userId="1c204e53-1469-48ca-8e61-81c287a59a34" providerId="ADAL" clId="{65F9CC94-B212-E743-87B1-0828B39585D9}" dt="2024-01-11T16:59:08.205" v="872" actId="164"/>
          <ac:cxnSpMkLst>
            <pc:docMk/>
            <pc:sldMk cId="3043559093" sldId="265"/>
            <ac:cxnSpMk id="850" creationId="{E803AE82-8A0E-E298-4A65-6334254ED0AD}"/>
          </ac:cxnSpMkLst>
        </pc:cxnChg>
        <pc:cxnChg chg="add mod">
          <ac:chgData name="Xu zenga" userId="1c204e53-1469-48ca-8e61-81c287a59a34" providerId="ADAL" clId="{65F9CC94-B212-E743-87B1-0828B39585D9}" dt="2024-01-11T16:59:08.205" v="872" actId="164"/>
          <ac:cxnSpMkLst>
            <pc:docMk/>
            <pc:sldMk cId="3043559093" sldId="265"/>
            <ac:cxnSpMk id="876" creationId="{3AC40457-0E43-E6A7-EFA2-FC56E94A6E6E}"/>
          </ac:cxnSpMkLst>
        </pc:cxnChg>
        <pc:cxnChg chg="add mod">
          <ac:chgData name="Xu zenga" userId="1c204e53-1469-48ca-8e61-81c287a59a34" providerId="ADAL" clId="{65F9CC94-B212-E743-87B1-0828B39585D9}" dt="2024-01-11T16:59:08.205" v="872" actId="164"/>
          <ac:cxnSpMkLst>
            <pc:docMk/>
            <pc:sldMk cId="3043559093" sldId="265"/>
            <ac:cxnSpMk id="880" creationId="{264A48AE-B43E-5E03-4E0A-3C8C8D3B4EC0}"/>
          </ac:cxnSpMkLst>
        </pc:cxnChg>
        <pc:cxnChg chg="add mod">
          <ac:chgData name="Xu zenga" userId="1c204e53-1469-48ca-8e61-81c287a59a34" providerId="ADAL" clId="{65F9CC94-B212-E743-87B1-0828B39585D9}" dt="2024-01-11T17:03:17.423" v="909" actId="478"/>
          <ac:cxnSpMkLst>
            <pc:docMk/>
            <pc:sldMk cId="3043559093" sldId="265"/>
            <ac:cxnSpMk id="881" creationId="{E26B5447-8155-377C-E8DF-2B7777557846}"/>
          </ac:cxnSpMkLst>
        </pc:cxnChg>
        <pc:cxnChg chg="add mod">
          <ac:chgData name="Xu zenga" userId="1c204e53-1469-48ca-8e61-81c287a59a34" providerId="ADAL" clId="{65F9CC94-B212-E743-87B1-0828B39585D9}" dt="2024-01-11T16:59:08.205" v="872" actId="164"/>
          <ac:cxnSpMkLst>
            <pc:docMk/>
            <pc:sldMk cId="3043559093" sldId="265"/>
            <ac:cxnSpMk id="906" creationId="{0F57B275-7822-7F48-4E04-C9C39BAE12DB}"/>
          </ac:cxnSpMkLst>
        </pc:cxnChg>
        <pc:cxnChg chg="add mod">
          <ac:chgData name="Xu zenga" userId="1c204e53-1469-48ca-8e61-81c287a59a34" providerId="ADAL" clId="{65F9CC94-B212-E743-87B1-0828B39585D9}" dt="2024-01-11T16:59:08.205" v="872" actId="164"/>
          <ac:cxnSpMkLst>
            <pc:docMk/>
            <pc:sldMk cId="3043559093" sldId="265"/>
            <ac:cxnSpMk id="919" creationId="{047964F4-A712-444A-2DE7-0366EFE03747}"/>
          </ac:cxnSpMkLst>
        </pc:cxnChg>
        <pc:cxnChg chg="add mod">
          <ac:chgData name="Xu zenga" userId="1c204e53-1469-48ca-8e61-81c287a59a34" providerId="ADAL" clId="{65F9CC94-B212-E743-87B1-0828B39585D9}" dt="2024-01-11T17:03:17.423" v="909" actId="478"/>
          <ac:cxnSpMkLst>
            <pc:docMk/>
            <pc:sldMk cId="3043559093" sldId="265"/>
            <ac:cxnSpMk id="922" creationId="{3DC1ED94-8D15-CA9C-E33A-12A8283ACEAC}"/>
          </ac:cxnSpMkLst>
        </pc:cxnChg>
        <pc:cxnChg chg="add mod">
          <ac:chgData name="Xu zenga" userId="1c204e53-1469-48ca-8e61-81c287a59a34" providerId="ADAL" clId="{65F9CC94-B212-E743-87B1-0828B39585D9}" dt="2024-01-11T17:03:17.423" v="909" actId="478"/>
          <ac:cxnSpMkLst>
            <pc:docMk/>
            <pc:sldMk cId="3043559093" sldId="265"/>
            <ac:cxnSpMk id="923" creationId="{070CCB54-5007-B943-50F8-531862455F6F}"/>
          </ac:cxnSpMkLst>
        </pc:cxnChg>
        <pc:cxnChg chg="add mod">
          <ac:chgData name="Xu zenga" userId="1c204e53-1469-48ca-8e61-81c287a59a34" providerId="ADAL" clId="{65F9CC94-B212-E743-87B1-0828B39585D9}" dt="2024-01-11T17:03:17.423" v="909" actId="478"/>
          <ac:cxnSpMkLst>
            <pc:docMk/>
            <pc:sldMk cId="3043559093" sldId="265"/>
            <ac:cxnSpMk id="924" creationId="{14AB0D2C-E768-8256-A431-20D81B060AED}"/>
          </ac:cxnSpMkLst>
        </pc:cxnChg>
        <pc:cxnChg chg="add mod">
          <ac:chgData name="Xu zenga" userId="1c204e53-1469-48ca-8e61-81c287a59a34" providerId="ADAL" clId="{65F9CC94-B212-E743-87B1-0828B39585D9}" dt="2024-01-11T17:03:17.423" v="909" actId="478"/>
          <ac:cxnSpMkLst>
            <pc:docMk/>
            <pc:sldMk cId="3043559093" sldId="265"/>
            <ac:cxnSpMk id="925" creationId="{1A833D54-4666-E341-CA00-D28861E667B7}"/>
          </ac:cxnSpMkLst>
        </pc:cxnChg>
        <pc:cxnChg chg="mod">
          <ac:chgData name="Xu zenga" userId="1c204e53-1469-48ca-8e61-81c287a59a34" providerId="ADAL" clId="{65F9CC94-B212-E743-87B1-0828B39585D9}" dt="2024-01-11T16:58:59.753" v="869"/>
          <ac:cxnSpMkLst>
            <pc:docMk/>
            <pc:sldMk cId="3043559093" sldId="265"/>
            <ac:cxnSpMk id="1166" creationId="{BD2A3CF8-7B50-06A9-E728-532554C83B51}"/>
          </ac:cxnSpMkLst>
        </pc:cxnChg>
      </pc:sldChg>
      <pc:sldChg chg="addSp delSp modSp add mod">
        <pc:chgData name="Xu zenga" userId="1c204e53-1469-48ca-8e61-81c287a59a34" providerId="ADAL" clId="{65F9CC94-B212-E743-87B1-0828B39585D9}" dt="2024-01-11T17:11:56.117" v="1255" actId="1035"/>
        <pc:sldMkLst>
          <pc:docMk/>
          <pc:sldMk cId="2222942750" sldId="266"/>
        </pc:sldMkLst>
        <pc:spChg chg="add mod">
          <ac:chgData name="Xu zenga" userId="1c204e53-1469-48ca-8e61-81c287a59a34" providerId="ADAL" clId="{65F9CC94-B212-E743-87B1-0828B39585D9}" dt="2024-01-11T17:11:56.117" v="1255" actId="1035"/>
          <ac:spMkLst>
            <pc:docMk/>
            <pc:sldMk cId="2222942750" sldId="266"/>
            <ac:spMk id="7" creationId="{6F8F53CF-F0CD-5666-FB50-C9CD9CEB9A51}"/>
          </ac:spMkLst>
        </pc:spChg>
        <pc:spChg chg="add mod">
          <ac:chgData name="Xu zenga" userId="1c204e53-1469-48ca-8e61-81c287a59a34" providerId="ADAL" clId="{65F9CC94-B212-E743-87B1-0828B39585D9}" dt="2024-01-11T17:10:53.470" v="1245" actId="20577"/>
          <ac:spMkLst>
            <pc:docMk/>
            <pc:sldMk cId="2222942750" sldId="266"/>
            <ac:spMk id="8" creationId="{5A0A09B2-01F2-837B-F6D0-9B485B3F3A35}"/>
          </ac:spMkLst>
        </pc:spChg>
        <pc:spChg chg="add mod">
          <ac:chgData name="Xu zenga" userId="1c204e53-1469-48ca-8e61-81c287a59a34" providerId="ADAL" clId="{65F9CC94-B212-E743-87B1-0828B39585D9}" dt="2024-01-11T17:10:35.801" v="1233" actId="1076"/>
          <ac:spMkLst>
            <pc:docMk/>
            <pc:sldMk cId="2222942750" sldId="266"/>
            <ac:spMk id="9" creationId="{A601A23F-765B-B22B-E2DF-192F70344318}"/>
          </ac:spMkLst>
        </pc:spChg>
        <pc:spChg chg="add del mod">
          <ac:chgData name="Xu zenga" userId="1c204e53-1469-48ca-8e61-81c287a59a34" providerId="ADAL" clId="{65F9CC94-B212-E743-87B1-0828B39585D9}" dt="2024-01-11T17:11:04.076" v="1248" actId="478"/>
          <ac:spMkLst>
            <pc:docMk/>
            <pc:sldMk cId="2222942750" sldId="266"/>
            <ac:spMk id="10" creationId="{073E0582-2A4F-E330-F8F9-A8C2632F64E9}"/>
          </ac:spMkLst>
        </pc:spChg>
        <pc:spChg chg="add mod">
          <ac:chgData name="Xu zenga" userId="1c204e53-1469-48ca-8e61-81c287a59a34" providerId="ADAL" clId="{65F9CC94-B212-E743-87B1-0828B39585D9}" dt="2024-01-11T17:09:30.137" v="1128"/>
          <ac:spMkLst>
            <pc:docMk/>
            <pc:sldMk cId="2222942750" sldId="266"/>
            <ac:spMk id="11" creationId="{B860F40A-7E3B-C91A-1919-C0ABE3AAE7E4}"/>
          </ac:spMkLst>
        </pc:spChg>
        <pc:spChg chg="add mod">
          <ac:chgData name="Xu zenga" userId="1c204e53-1469-48ca-8e61-81c287a59a34" providerId="ADAL" clId="{65F9CC94-B212-E743-87B1-0828B39585D9}" dt="2024-01-11T17:10:39.587" v="1234" actId="1076"/>
          <ac:spMkLst>
            <pc:docMk/>
            <pc:sldMk cId="2222942750" sldId="266"/>
            <ac:spMk id="12" creationId="{1536BBC8-0218-EC9E-E190-7A32B87AECC2}"/>
          </ac:spMkLst>
        </pc:spChg>
        <pc:spChg chg="add mod">
          <ac:chgData name="Xu zenga" userId="1c204e53-1469-48ca-8e61-81c287a59a34" providerId="ADAL" clId="{65F9CC94-B212-E743-87B1-0828B39585D9}" dt="2024-01-11T17:09:30.137" v="1128"/>
          <ac:spMkLst>
            <pc:docMk/>
            <pc:sldMk cId="2222942750" sldId="266"/>
            <ac:spMk id="13" creationId="{F83F5D38-E5E6-7068-8873-729405F5A584}"/>
          </ac:spMkLst>
        </pc:spChg>
        <pc:spChg chg="add mod">
          <ac:chgData name="Xu zenga" userId="1c204e53-1469-48ca-8e61-81c287a59a34" providerId="ADAL" clId="{65F9CC94-B212-E743-87B1-0828B39585D9}" dt="2024-01-11T17:11:23.207" v="1253" actId="1076"/>
          <ac:spMkLst>
            <pc:docMk/>
            <pc:sldMk cId="2222942750" sldId="266"/>
            <ac:spMk id="14" creationId="{55C75503-BD1C-55F2-2875-EDBDD569409B}"/>
          </ac:spMkLst>
        </pc:spChg>
        <pc:picChg chg="add mod">
          <ac:chgData name="Xu zenga" userId="1c204e53-1469-48ca-8e61-81c287a59a34" providerId="ADAL" clId="{65F9CC94-B212-E743-87B1-0828B39585D9}" dt="2024-01-11T17:11:02.394" v="1247" actId="1076"/>
          <ac:picMkLst>
            <pc:docMk/>
            <pc:sldMk cId="2222942750" sldId="266"/>
            <ac:picMk id="3" creationId="{2899B297-2B0D-BC87-DE8E-35D90266D7C3}"/>
          </ac:picMkLst>
        </pc:picChg>
      </pc:sldChg>
      <pc:sldChg chg="addSp delSp modSp add mod">
        <pc:chgData name="Xu zenga" userId="1c204e53-1469-48ca-8e61-81c287a59a34" providerId="ADAL" clId="{65F9CC94-B212-E743-87B1-0828B39585D9}" dt="2024-01-11T17:16:22.750" v="1304" actId="1037"/>
        <pc:sldMkLst>
          <pc:docMk/>
          <pc:sldMk cId="290736895" sldId="267"/>
        </pc:sldMkLst>
        <pc:spChg chg="del">
          <ac:chgData name="Xu zenga" userId="1c204e53-1469-48ca-8e61-81c287a59a34" providerId="ADAL" clId="{65F9CC94-B212-E743-87B1-0828B39585D9}" dt="2024-01-11T17:12:25.596" v="1257" actId="478"/>
          <ac:spMkLst>
            <pc:docMk/>
            <pc:sldMk cId="290736895" sldId="267"/>
            <ac:spMk id="7" creationId="{6F8F53CF-F0CD-5666-FB50-C9CD9CEB9A51}"/>
          </ac:spMkLst>
        </pc:spChg>
        <pc:spChg chg="del">
          <ac:chgData name="Xu zenga" userId="1c204e53-1469-48ca-8e61-81c287a59a34" providerId="ADAL" clId="{65F9CC94-B212-E743-87B1-0828B39585D9}" dt="2024-01-11T17:12:25.596" v="1257" actId="478"/>
          <ac:spMkLst>
            <pc:docMk/>
            <pc:sldMk cId="290736895" sldId="267"/>
            <ac:spMk id="8" creationId="{5A0A09B2-01F2-837B-F6D0-9B485B3F3A35}"/>
          </ac:spMkLst>
        </pc:spChg>
        <pc:spChg chg="mod">
          <ac:chgData name="Xu zenga" userId="1c204e53-1469-48ca-8e61-81c287a59a34" providerId="ADAL" clId="{65F9CC94-B212-E743-87B1-0828B39585D9}" dt="2024-01-11T17:16:09.887" v="1297" actId="1076"/>
          <ac:spMkLst>
            <pc:docMk/>
            <pc:sldMk cId="290736895" sldId="267"/>
            <ac:spMk id="9" creationId="{A601A23F-765B-B22B-E2DF-192F70344318}"/>
          </ac:spMkLst>
        </pc:spChg>
        <pc:spChg chg="add del mod">
          <ac:chgData name="Xu zenga" userId="1c204e53-1469-48ca-8e61-81c287a59a34" providerId="ADAL" clId="{65F9CC94-B212-E743-87B1-0828B39585D9}" dt="2024-01-11T17:14:41.412" v="1279" actId="1076"/>
          <ac:spMkLst>
            <pc:docMk/>
            <pc:sldMk cId="290736895" sldId="267"/>
            <ac:spMk id="10" creationId="{C47D20AE-A1DB-5FA2-590D-479D1F8CA267}"/>
          </ac:spMkLst>
        </pc:spChg>
        <pc:spChg chg="del">
          <ac:chgData name="Xu zenga" userId="1c204e53-1469-48ca-8e61-81c287a59a34" providerId="ADAL" clId="{65F9CC94-B212-E743-87B1-0828B39585D9}" dt="2024-01-11T17:12:25.596" v="1257" actId="478"/>
          <ac:spMkLst>
            <pc:docMk/>
            <pc:sldMk cId="290736895" sldId="267"/>
            <ac:spMk id="11" creationId="{B860F40A-7E3B-C91A-1919-C0ABE3AAE7E4}"/>
          </ac:spMkLst>
        </pc:spChg>
        <pc:spChg chg="del">
          <ac:chgData name="Xu zenga" userId="1c204e53-1469-48ca-8e61-81c287a59a34" providerId="ADAL" clId="{65F9CC94-B212-E743-87B1-0828B39585D9}" dt="2024-01-11T17:12:25.596" v="1257" actId="478"/>
          <ac:spMkLst>
            <pc:docMk/>
            <pc:sldMk cId="290736895" sldId="267"/>
            <ac:spMk id="12" creationId="{1536BBC8-0218-EC9E-E190-7A32B87AECC2}"/>
          </ac:spMkLst>
        </pc:spChg>
        <pc:spChg chg="del">
          <ac:chgData name="Xu zenga" userId="1c204e53-1469-48ca-8e61-81c287a59a34" providerId="ADAL" clId="{65F9CC94-B212-E743-87B1-0828B39585D9}" dt="2024-01-11T17:12:27.772" v="1258" actId="478"/>
          <ac:spMkLst>
            <pc:docMk/>
            <pc:sldMk cId="290736895" sldId="267"/>
            <ac:spMk id="13" creationId="{F83F5D38-E5E6-7068-8873-729405F5A584}"/>
          </ac:spMkLst>
        </pc:spChg>
        <pc:spChg chg="del">
          <ac:chgData name="Xu zenga" userId="1c204e53-1469-48ca-8e61-81c287a59a34" providerId="ADAL" clId="{65F9CC94-B212-E743-87B1-0828B39585D9}" dt="2024-01-11T17:12:27.772" v="1258" actId="478"/>
          <ac:spMkLst>
            <pc:docMk/>
            <pc:sldMk cId="290736895" sldId="267"/>
            <ac:spMk id="14" creationId="{55C75503-BD1C-55F2-2875-EDBDD569409B}"/>
          </ac:spMkLst>
        </pc:spChg>
        <pc:spChg chg="add del mod">
          <ac:chgData name="Xu zenga" userId="1c204e53-1469-48ca-8e61-81c287a59a34" providerId="ADAL" clId="{65F9CC94-B212-E743-87B1-0828B39585D9}" dt="2024-01-11T17:12:45.856" v="1270" actId="478"/>
          <ac:spMkLst>
            <pc:docMk/>
            <pc:sldMk cId="290736895" sldId="267"/>
            <ac:spMk id="15" creationId="{D57EB794-9D4F-C3D2-DB59-0DA7237F911B}"/>
          </ac:spMkLst>
        </pc:spChg>
        <pc:spChg chg="add del mod">
          <ac:chgData name="Xu zenga" userId="1c204e53-1469-48ca-8e61-81c287a59a34" providerId="ADAL" clId="{65F9CC94-B212-E743-87B1-0828B39585D9}" dt="2024-01-11T17:12:47.336" v="1271" actId="478"/>
          <ac:spMkLst>
            <pc:docMk/>
            <pc:sldMk cId="290736895" sldId="267"/>
            <ac:spMk id="16" creationId="{360228AF-6E52-679C-14EC-0768689CFA61}"/>
          </ac:spMkLst>
        </pc:spChg>
        <pc:spChg chg="add mod">
          <ac:chgData name="Xu zenga" userId="1c204e53-1469-48ca-8e61-81c287a59a34" providerId="ADAL" clId="{65F9CC94-B212-E743-87B1-0828B39585D9}" dt="2024-01-11T17:16:03.643" v="1296" actId="12789"/>
          <ac:spMkLst>
            <pc:docMk/>
            <pc:sldMk cId="290736895" sldId="267"/>
            <ac:spMk id="17" creationId="{C549FBEB-EEBA-18A1-9F57-9E2FCA9EC473}"/>
          </ac:spMkLst>
        </pc:spChg>
        <pc:spChg chg="add 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8" creationId="{2DAEAD13-559B-6512-0420-821E34580278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19" creationId="{4CD84329-D888-6E21-08B9-E5A4E6673ABD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0" creationId="{5AD49AB0-A154-527E-89A6-942D66BB8726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1" creationId="{4D61FE23-4843-62D4-FD61-62CC8EC98D8F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2" creationId="{A0F6B0DA-309A-5F17-F276-C9F597865A63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3" creationId="{482E5D40-786F-6BE9-613B-21643BF6342A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4" creationId="{71098D58-E18B-8C27-1FB7-FE2140D39D51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5" creationId="{3634B678-3D25-DBAE-4F4D-F3261D45F412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6" creationId="{DCBB222E-1544-CB44-BDB7-ABD72051CE85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7" creationId="{CB8596B8-E34B-DF80-1F9E-60C5778E54ED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8" creationId="{A57B652E-6175-E9AC-C2E3-93CB93ACF8A8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29" creationId="{2AE5217F-9072-90FD-F28D-832845185159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30" creationId="{172D40B7-3E7E-FF8B-21B7-707F22EC2BF9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31" creationId="{FCED65D8-2711-E4EC-13DD-AD209CFD9BE4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34" creationId="{8DD87056-96FA-9797-7DCE-BAD4AD91CDA0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35" creationId="{3FC92145-A6EB-0B4B-AED7-B73F648F1123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37" creationId="{D925A285-82D7-95A8-2148-FC418CCEBAD4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38" creationId="{3782CDAD-C8FE-FF33-2CAA-D2BAAFAB4B64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39" creationId="{C2E61F00-E0B0-5E54-9ACA-90026C10E811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40" creationId="{53E2D52B-6EAF-B42E-8612-7678CB11BDA4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41" creationId="{C7A110F8-6794-9616-6D6B-9AD4C44F82D0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42" creationId="{9F88E067-1AD2-1EA1-7D66-E90C22AE0B29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43" creationId="{768F421D-E1AC-593A-024E-364349C96921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44" creationId="{29AC43B8-E6CF-DA9C-AF17-38FBF8E881DF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45" creationId="{05A6981D-E72E-72B2-B36F-98743393FED4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47" creationId="{BF25955C-2AF6-CE1F-637F-28A4EEC67BF8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48" creationId="{C8C63CEC-5E94-270D-0379-C2E96F117CE5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49" creationId="{185DB664-880C-1004-14F5-233E0CE650CC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0" creationId="{2908D47A-8D65-705A-FE21-0BBF28EF7CDE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1" creationId="{48C3CDE6-361F-2EE1-B764-8FAD01124767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2" creationId="{20865163-A434-076B-9E0C-E2B930240631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3" creationId="{029EE88F-F920-A1E0-5BA2-A90EA1BBCC0E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4" creationId="{9D245ECE-689F-8116-E751-3C51098F9E87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5" creationId="{6BE44278-7AF7-DD2A-5F7D-492C4CD2F306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6" creationId="{4F0878E1-0B29-200A-3622-FC8299360706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7" creationId="{0D06D925-B87C-EB3D-B86D-DCD2484D75B4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8" creationId="{1C805A50-7FCC-D02F-EAC2-686B60A1C619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59" creationId="{A75EF3CE-47D0-6272-C218-DDA251C1DDC2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61" creationId="{ECF61452-E411-E454-817E-F0289899AFE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62" creationId="{5E90381F-EB1A-9B7A-E897-280318C3E382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54" creationId="{17677382-4A31-74E0-E13F-E7FBACFCE4AD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55" creationId="{87C2577B-DAED-FC61-E803-49AA8171E6BC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56" creationId="{2E52E7C1-083B-990D-AC06-394DF19DB19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57" creationId="{DFC3ADCB-5010-498B-39EE-7CA88752C4B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58" creationId="{5911F891-B88B-533C-F5EA-5FFE1241D313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59" creationId="{AD1A306C-1FD5-8EC6-C5BF-DD01332778C2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0" creationId="{5B9DA141-6EB1-5EF6-084E-FDA31CE0F89C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1" creationId="{2E9003CB-DC08-6703-2267-8C9D31E486C0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2" creationId="{C52950C0-60AF-1A38-0ACD-404ECA8EF579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3" creationId="{A125ED76-86C6-F6AE-D7FA-8C278F5FBA05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4" creationId="{EC98EB17-9861-8AE9-61BF-8935A59021BF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5" creationId="{581D40BB-3912-65D4-FC93-940305FBEB19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6" creationId="{58385AF2-9F1E-A99B-BED4-8EE64FE9B5ED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7" creationId="{FD754F43-FAC6-8785-C900-84A9B04A6807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8" creationId="{04787B07-00BF-51DB-23D1-3C6AAAA187C2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69" creationId="{FA3BCEDD-A8CE-35B3-D030-2600CFBD5CA2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1171" creationId="{A3446389-3420-80F7-020C-CDB08BEEFBF1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1172" creationId="{CA5AB9F6-8C6F-9110-42C5-D460B241CDAE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1173" creationId="{36AC0524-02D0-3D32-84CF-A3CB5445CB5E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1174" creationId="{C62796AF-C6D4-D3FE-8BA5-CE99321DC8FD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76" creationId="{1F29F91D-752B-1866-130A-629445C05FE7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77" creationId="{EEAB9FA5-D3B7-50E4-3651-AA9FE4499A9D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78" creationId="{C0324561-1067-F74E-758D-6C9293EB39F3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79" creationId="{B515A350-CFBF-8D90-1876-23504C0C7536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80" creationId="{6FBD981A-AF63-AC6F-F76D-2275C13FF6A3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81" creationId="{D556D7DE-BB8B-AFA6-5319-D9975B8B8912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82" creationId="{34B903EC-B9E1-C0BA-1B77-A7CABEE229F5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83" creationId="{63154ECB-355F-C9E2-BB02-4E56B945B037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84" creationId="{D6974CC7-93B6-76FB-82BC-7C8D2F4AAEED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85" creationId="{0495E38B-539C-0539-91F6-BA77A6AD3ACD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86" creationId="{8CF91D10-0A4A-F913-2A36-1EEFC77EF202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87" creationId="{8C51F953-E912-0ECE-C206-B617DFB8FB3E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88" creationId="{25FD8AE2-C588-C20E-893B-3EF26F8F12E9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90" creationId="{230171FE-CF03-751E-9985-0758D1568CF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91" creationId="{2EA62DA0-3314-90C2-7F7B-5FB1B7447798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93" creationId="{0CA84B3B-2C9A-0A9F-E032-B05D3A203B9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94" creationId="{FF6DFACD-75C8-0986-5239-18BFA71C09B9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95" creationId="{82BD6F90-BE8A-368C-AE78-75746F0B019C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96" creationId="{C98346F5-3BBE-7294-4C52-108010BCE603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97" creationId="{742F46C7-EBBE-B29B-E3B6-4283EAD850E8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98" creationId="{41BF298E-1F13-8167-C0C1-93B3E1D3DBD0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199" creationId="{D2686807-F027-5886-9857-AC669358B98F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00" creationId="{F3344FBF-4DC5-BEAE-D3A6-317746CF41DB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01" creationId="{D85BF3B1-49D7-DAC8-D4A5-5665527CA5B7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02" creationId="{D43FEE90-8A4B-9DC1-7B6C-0276E7F48E1B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03" creationId="{800FDA4C-7461-CD3E-EB3D-499BA7BFCD71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04" creationId="{363E778B-0F2E-530C-4641-BA4CFA9AA9BC}"/>
          </ac:spMkLst>
        </pc:spChg>
        <pc:spChg chg="del">
          <ac:chgData name="Xu zenga" userId="1c204e53-1469-48ca-8e61-81c287a59a34" providerId="ADAL" clId="{65F9CC94-B212-E743-87B1-0828B39585D9}" dt="2024-01-11T17:12:35.916" v="1264" actId="478"/>
          <ac:spMkLst>
            <pc:docMk/>
            <pc:sldMk cId="290736895" sldId="267"/>
            <ac:spMk id="1205" creationId="{F057D398-0C65-420C-4123-F924D4E29745}"/>
          </ac:spMkLst>
        </pc:spChg>
        <pc:spChg chg="del">
          <ac:chgData name="Xu zenga" userId="1c204e53-1469-48ca-8e61-81c287a59a34" providerId="ADAL" clId="{65F9CC94-B212-E743-87B1-0828B39585D9}" dt="2024-01-11T17:12:37.662" v="1265" actId="478"/>
          <ac:spMkLst>
            <pc:docMk/>
            <pc:sldMk cId="290736895" sldId="267"/>
            <ac:spMk id="1206" creationId="{E0711489-325D-7B3F-2375-ECF854BBA281}"/>
          </ac:spMkLst>
        </pc:spChg>
        <pc:spChg chg="del mod">
          <ac:chgData name="Xu zenga" userId="1c204e53-1469-48ca-8e61-81c287a59a34" providerId="ADAL" clId="{65F9CC94-B212-E743-87B1-0828B39585D9}" dt="2024-01-11T17:12:40.929" v="1267" actId="478"/>
          <ac:spMkLst>
            <pc:docMk/>
            <pc:sldMk cId="290736895" sldId="267"/>
            <ac:spMk id="1207" creationId="{A7D37E1B-3CE4-734A-1541-C97F5681E122}"/>
          </ac:spMkLst>
        </pc:spChg>
        <pc:spChg chg="add del mod">
          <ac:chgData name="Xu zenga" userId="1c204e53-1469-48ca-8e61-81c287a59a34" providerId="ADAL" clId="{65F9CC94-B212-E743-87B1-0828B39585D9}" dt="2024-01-11T17:16:22.750" v="1304" actId="1037"/>
          <ac:spMkLst>
            <pc:docMk/>
            <pc:sldMk cId="290736895" sldId="267"/>
            <ac:spMk id="1208" creationId="{8A147355-968F-99E6-7F4F-5C59286D4C7B}"/>
          </ac:spMkLst>
        </pc:spChg>
        <pc:spChg chg="del">
          <ac:chgData name="Xu zenga" userId="1c204e53-1469-48ca-8e61-81c287a59a34" providerId="ADAL" clId="{65F9CC94-B212-E743-87B1-0828B39585D9}" dt="2024-01-11T17:12:34.630" v="1263" actId="478"/>
          <ac:spMkLst>
            <pc:docMk/>
            <pc:sldMk cId="290736895" sldId="267"/>
            <ac:spMk id="1209" creationId="{19111A9E-3814-23ED-B9EA-0EAC6C694FF3}"/>
          </ac:spMkLst>
        </pc:spChg>
        <pc:spChg chg="del">
          <ac:chgData name="Xu zenga" userId="1c204e53-1469-48ca-8e61-81c287a59a34" providerId="ADAL" clId="{65F9CC94-B212-E743-87B1-0828B39585D9}" dt="2024-01-11T17:12:34.630" v="1263" actId="478"/>
          <ac:spMkLst>
            <pc:docMk/>
            <pc:sldMk cId="290736895" sldId="267"/>
            <ac:spMk id="1210" creationId="{0AD47A69-CEA8-4630-3F0F-343679A993C6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11" creationId="{0399573C-DFCB-3A74-19C1-3B0CBDBEB800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14" creationId="{55ED92ED-5F43-2787-03F7-BBBBDE2B1EDC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15" creationId="{2AB9AC51-9D59-AFBE-BE0B-6886CB0E1AB8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17" creationId="{2F59553B-DBD6-563D-6AD9-F28D3B849E0B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18" creationId="{B3C06384-E523-50DF-7BA7-616F0D5CA8CC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19" creationId="{78498DB4-8D2A-D70D-8C6D-B356BEB9729F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0" creationId="{918A7AE3-F172-C8B5-2290-64F696CC4AC4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1" creationId="{A2047D80-70A1-30B4-E4F1-2EE64D80083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2" creationId="{7A2A0016-8313-17D9-D7E3-0808B5A477D4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3" creationId="{434F09E5-787C-601C-4B67-B3CD0983FCA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4" creationId="{F99A08A3-2961-22E2-CF6C-0FFD372A6BA4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5" creationId="{C9A6C38F-16A2-6C5F-3596-4FB4736561A6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6" creationId="{B558E1FA-D325-1BD3-1E0A-14E047986353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7" creationId="{476C24EF-92A7-5DC3-DC3C-AA26EF0DE218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8" creationId="{09769E1F-9BD7-11E2-33C7-6FF04A82965D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29" creationId="{288D3CEC-C29D-C2B2-86F0-9268CE77C5CB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31" creationId="{435239DF-ABE0-9AC0-0630-507F1C24BC7C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32" creationId="{810F65C8-B37A-5D74-2753-66A712851E6E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34" creationId="{0C205667-E8BB-6EE3-4BF0-B484885BC35B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35" creationId="{886D8539-464D-1624-5180-29A1BF2B80C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36" creationId="{787C5D0A-0ED9-0725-1A77-B0FC1C7A14C3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37" creationId="{E6165D8F-74CD-FE22-58BE-94440B896C99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38" creationId="{05794034-2C95-9D5A-5A9E-98664379E49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39" creationId="{A0AF7441-1D0E-DD09-9BBE-320453F840ED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40" creationId="{29A82877-4157-D264-6F7E-F090C0604EB8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41" creationId="{C3F02263-39A0-8AF0-BAE0-F23ABFDF879A}"/>
          </ac:spMkLst>
        </pc:spChg>
        <pc:spChg chg="mod">
          <ac:chgData name="Xu zenga" userId="1c204e53-1469-48ca-8e61-81c287a59a34" providerId="ADAL" clId="{65F9CC94-B212-E743-87B1-0828B39585D9}" dt="2024-01-11T17:12:41.406" v="1268"/>
          <ac:spMkLst>
            <pc:docMk/>
            <pc:sldMk cId="290736895" sldId="267"/>
            <ac:spMk id="1242" creationId="{102F53EE-41DB-F6FD-D508-DC4C5D552BF9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1243" creationId="{9F3E76A4-F5FA-4515-7CEF-93FB6A083484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1244" creationId="{6CB27FA7-4220-E082-48F0-FD6A7C746E0F}"/>
          </ac:spMkLst>
        </pc:spChg>
        <pc:spChg chg="add del mod">
          <ac:chgData name="Xu zenga" userId="1c204e53-1469-48ca-8e61-81c287a59a34" providerId="ADAL" clId="{65F9CC94-B212-E743-87B1-0828B39585D9}" dt="2024-01-11T17:14:38.855" v="1278" actId="478"/>
          <ac:spMkLst>
            <pc:docMk/>
            <pc:sldMk cId="290736895" sldId="267"/>
            <ac:spMk id="1245" creationId="{3C5AEB10-6DEC-E995-C455-51D4A64EA240}"/>
          </ac:spMkLst>
        </pc:spChg>
        <pc:grpChg chg="add del mod">
          <ac:chgData name="Xu zenga" userId="1c204e53-1469-48ca-8e61-81c287a59a34" providerId="ADAL" clId="{65F9CC94-B212-E743-87B1-0828B39585D9}" dt="2024-01-11T17:14:38.855" v="1278" actId="478"/>
          <ac:grpSpMkLst>
            <pc:docMk/>
            <pc:sldMk cId="290736895" sldId="267"/>
            <ac:grpSpMk id="33" creationId="{C2B6828B-FBF5-06A4-44DD-D8CF46253F94}"/>
          </ac:grpSpMkLst>
        </pc:grpChg>
        <pc:grpChg chg="add del mod">
          <ac:chgData name="Xu zenga" userId="1c204e53-1469-48ca-8e61-81c287a59a34" providerId="ADAL" clId="{65F9CC94-B212-E743-87B1-0828B39585D9}" dt="2024-01-11T17:14:38.855" v="1278" actId="478"/>
          <ac:grpSpMkLst>
            <pc:docMk/>
            <pc:sldMk cId="290736895" sldId="267"/>
            <ac:grpSpMk id="36" creationId="{678786A0-894A-CD80-D9CB-420244C64D30}"/>
          </ac:grpSpMkLst>
        </pc:grpChg>
        <pc:grpChg chg="add del mod">
          <ac:chgData name="Xu zenga" userId="1c204e53-1469-48ca-8e61-81c287a59a34" providerId="ADAL" clId="{65F9CC94-B212-E743-87B1-0828B39585D9}" dt="2024-01-11T17:14:38.855" v="1278" actId="478"/>
          <ac:grpSpMkLst>
            <pc:docMk/>
            <pc:sldMk cId="290736895" sldId="267"/>
            <ac:grpSpMk id="46" creationId="{3D92F55A-D459-E79B-D897-99DFC707C5ED}"/>
          </ac:grpSpMkLst>
        </pc:grpChg>
        <pc:grpChg chg="mod">
          <ac:chgData name="Xu zenga" userId="1c204e53-1469-48ca-8e61-81c287a59a34" providerId="ADAL" clId="{65F9CC94-B212-E743-87B1-0828B39585D9}" dt="2024-01-11T17:12:41.406" v="1268"/>
          <ac:grpSpMkLst>
            <pc:docMk/>
            <pc:sldMk cId="290736895" sldId="267"/>
            <ac:grpSpMk id="60" creationId="{D70CA9CB-9ECC-13DD-10B4-DF08145EAF98}"/>
          </ac:grpSpMkLst>
        </pc:grpChg>
        <pc:grpChg chg="add del mod">
          <ac:chgData name="Xu zenga" userId="1c204e53-1469-48ca-8e61-81c287a59a34" providerId="ADAL" clId="{65F9CC94-B212-E743-87B1-0828B39585D9}" dt="2024-01-11T17:14:38.855" v="1278" actId="478"/>
          <ac:grpSpMkLst>
            <pc:docMk/>
            <pc:sldMk cId="290736895" sldId="267"/>
            <ac:grpSpMk id="1153" creationId="{F86D3BA7-DCE9-38E0-0861-B30A1DA5E43D}"/>
          </ac:grpSpMkLst>
        </pc:grpChg>
        <pc:grpChg chg="add del mod">
          <ac:chgData name="Xu zenga" userId="1c204e53-1469-48ca-8e61-81c287a59a34" providerId="ADAL" clId="{65F9CC94-B212-E743-87B1-0828B39585D9}" dt="2024-01-11T17:14:38.855" v="1278" actId="478"/>
          <ac:grpSpMkLst>
            <pc:docMk/>
            <pc:sldMk cId="290736895" sldId="267"/>
            <ac:grpSpMk id="1175" creationId="{40686358-5940-70A0-DB21-F1B5BD03B233}"/>
          </ac:grpSpMkLst>
        </pc:grpChg>
        <pc:grpChg chg="mod">
          <ac:chgData name="Xu zenga" userId="1c204e53-1469-48ca-8e61-81c287a59a34" providerId="ADAL" clId="{65F9CC94-B212-E743-87B1-0828B39585D9}" dt="2024-01-11T17:12:41.406" v="1268"/>
          <ac:grpSpMkLst>
            <pc:docMk/>
            <pc:sldMk cId="290736895" sldId="267"/>
            <ac:grpSpMk id="1189" creationId="{21C2B063-A703-872E-22C7-EE3D3450458A}"/>
          </ac:grpSpMkLst>
        </pc:grpChg>
        <pc:grpChg chg="add del mod">
          <ac:chgData name="Xu zenga" userId="1c204e53-1469-48ca-8e61-81c287a59a34" providerId="ADAL" clId="{65F9CC94-B212-E743-87B1-0828B39585D9}" dt="2024-01-11T17:14:38.855" v="1278" actId="478"/>
          <ac:grpSpMkLst>
            <pc:docMk/>
            <pc:sldMk cId="290736895" sldId="267"/>
            <ac:grpSpMk id="1192" creationId="{219A7EB4-0CA2-15FF-FF55-AA0B6EDDD1D1}"/>
          </ac:grpSpMkLst>
        </pc:grpChg>
        <pc:grpChg chg="mod">
          <ac:chgData name="Xu zenga" userId="1c204e53-1469-48ca-8e61-81c287a59a34" providerId="ADAL" clId="{65F9CC94-B212-E743-87B1-0828B39585D9}" dt="2024-01-11T17:12:41.406" v="1268"/>
          <ac:grpSpMkLst>
            <pc:docMk/>
            <pc:sldMk cId="290736895" sldId="267"/>
            <ac:grpSpMk id="1213" creationId="{EFFAAA84-3A82-3CEC-6633-E1841FBF7475}"/>
          </ac:grpSpMkLst>
        </pc:grpChg>
        <pc:grpChg chg="add del mod">
          <ac:chgData name="Xu zenga" userId="1c204e53-1469-48ca-8e61-81c287a59a34" providerId="ADAL" clId="{65F9CC94-B212-E743-87B1-0828B39585D9}" dt="2024-01-11T17:14:38.855" v="1278" actId="478"/>
          <ac:grpSpMkLst>
            <pc:docMk/>
            <pc:sldMk cId="290736895" sldId="267"/>
            <ac:grpSpMk id="1216" creationId="{6F70DACD-9CBC-8AD6-3CD1-218BC51C9034}"/>
          </ac:grpSpMkLst>
        </pc:grpChg>
        <pc:grpChg chg="mod">
          <ac:chgData name="Xu zenga" userId="1c204e53-1469-48ca-8e61-81c287a59a34" providerId="ADAL" clId="{65F9CC94-B212-E743-87B1-0828B39585D9}" dt="2024-01-11T17:12:41.406" v="1268"/>
          <ac:grpSpMkLst>
            <pc:docMk/>
            <pc:sldMk cId="290736895" sldId="267"/>
            <ac:grpSpMk id="1230" creationId="{DF0ACFCA-9BBF-CD3C-D67A-3194337D77D1}"/>
          </ac:grpSpMkLst>
        </pc:grpChg>
        <pc:grpChg chg="add del mod">
          <ac:chgData name="Xu zenga" userId="1c204e53-1469-48ca-8e61-81c287a59a34" providerId="ADAL" clId="{65F9CC94-B212-E743-87B1-0828B39585D9}" dt="2024-01-11T17:14:38.855" v="1278" actId="478"/>
          <ac:grpSpMkLst>
            <pc:docMk/>
            <pc:sldMk cId="290736895" sldId="267"/>
            <ac:grpSpMk id="1233" creationId="{FD6047F1-7609-040E-7843-91E8535E2598}"/>
          </ac:grpSpMkLst>
        </pc:grpChg>
        <pc:picChg chg="del">
          <ac:chgData name="Xu zenga" userId="1c204e53-1469-48ca-8e61-81c287a59a34" providerId="ADAL" clId="{65F9CC94-B212-E743-87B1-0828B39585D9}" dt="2024-01-11T17:12:30.413" v="1260" actId="478"/>
          <ac:picMkLst>
            <pc:docMk/>
            <pc:sldMk cId="290736895" sldId="267"/>
            <ac:picMk id="3" creationId="{2899B297-2B0D-BC87-DE8E-35D90266D7C3}"/>
          </ac:picMkLst>
        </pc:picChg>
        <pc:picChg chg="del">
          <ac:chgData name="Xu zenga" userId="1c204e53-1469-48ca-8e61-81c287a59a34" providerId="ADAL" clId="{65F9CC94-B212-E743-87B1-0828B39585D9}" dt="2024-01-11T17:12:29.452" v="1259" actId="478"/>
          <ac:picMkLst>
            <pc:docMk/>
            <pc:sldMk cId="290736895" sldId="267"/>
            <ac:picMk id="1212" creationId="{EC091D18-13B7-16BC-E4EE-64EA6438342C}"/>
          </ac:picMkLst>
        </pc:picChg>
        <pc:picChg chg="add mod">
          <ac:chgData name="Xu zenga" userId="1c204e53-1469-48ca-8e61-81c287a59a34" providerId="ADAL" clId="{65F9CC94-B212-E743-87B1-0828B39585D9}" dt="2024-01-11T17:14:54.054" v="1284" actId="1036"/>
          <ac:picMkLst>
            <pc:docMk/>
            <pc:sldMk cId="290736895" sldId="267"/>
            <ac:picMk id="1246" creationId="{144047C0-C818-B601-EE84-4DCD79B9AE7F}"/>
          </ac:picMkLst>
        </pc:picChg>
        <pc:cxnChg chg="add del mod">
          <ac:chgData name="Xu zenga" userId="1c204e53-1469-48ca-8e61-81c287a59a34" providerId="ADAL" clId="{65F9CC94-B212-E743-87B1-0828B39585D9}" dt="2024-01-11T17:14:38.855" v="1278" actId="478"/>
          <ac:cxnSpMkLst>
            <pc:docMk/>
            <pc:sldMk cId="290736895" sldId="267"/>
            <ac:cxnSpMk id="63" creationId="{0FC35EB8-618A-9F31-9320-C42EFE4EFAC7}"/>
          </ac:cxnSpMkLst>
        </pc:cxnChg>
        <pc:cxnChg chg="add del mod">
          <ac:chgData name="Xu zenga" userId="1c204e53-1469-48ca-8e61-81c287a59a34" providerId="ADAL" clId="{65F9CC94-B212-E743-87B1-0828B39585D9}" dt="2024-01-11T17:14:38.855" v="1278" actId="478"/>
          <ac:cxnSpMkLst>
            <pc:docMk/>
            <pc:sldMk cId="290736895" sldId="267"/>
            <ac:cxnSpMk id="1152" creationId="{71D184DB-8EAA-F770-0568-30A2FD4DA183}"/>
          </ac:cxnSpMkLst>
        </pc:cxnChg>
        <pc:cxnChg chg="add del mod">
          <ac:chgData name="Xu zenga" userId="1c204e53-1469-48ca-8e61-81c287a59a34" providerId="ADAL" clId="{65F9CC94-B212-E743-87B1-0828B39585D9}" dt="2024-01-11T17:14:38.855" v="1278" actId="478"/>
          <ac:cxnSpMkLst>
            <pc:docMk/>
            <pc:sldMk cId="290736895" sldId="267"/>
            <ac:cxnSpMk id="1170" creationId="{00C7F062-471A-461B-A3A6-6DD7D8D8CED9}"/>
          </ac:cxnSpMkLst>
        </pc:cxnChg>
      </pc:sldChg>
      <pc:sldChg chg="addSp modSp add mod modTransition">
        <pc:chgData name="Xu zenga" userId="1c204e53-1469-48ca-8e61-81c287a59a34" providerId="ADAL" clId="{65F9CC94-B212-E743-87B1-0828B39585D9}" dt="2024-01-11T17:21:32.656" v="1340"/>
        <pc:sldMkLst>
          <pc:docMk/>
          <pc:sldMk cId="555727515" sldId="268"/>
        </pc:sldMkLst>
        <pc:spChg chg="add mod">
          <ac:chgData name="Xu zenga" userId="1c204e53-1469-48ca-8e61-81c287a59a34" providerId="ADAL" clId="{65F9CC94-B212-E743-87B1-0828B39585D9}" dt="2024-01-11T17:18:44.057" v="1308" actId="14100"/>
          <ac:spMkLst>
            <pc:docMk/>
            <pc:sldMk cId="555727515" sldId="268"/>
            <ac:spMk id="7" creationId="{BA70032C-FF91-8C73-48C9-AC3AFAFD67AE}"/>
          </ac:spMkLst>
        </pc:spChg>
        <pc:picChg chg="add mod">
          <ac:chgData name="Xu zenga" userId="1c204e53-1469-48ca-8e61-81c287a59a34" providerId="ADAL" clId="{65F9CC94-B212-E743-87B1-0828B39585D9}" dt="2024-01-11T17:18:55.120" v="1311" actId="14100"/>
          <ac:picMkLst>
            <pc:docMk/>
            <pc:sldMk cId="555727515" sldId="268"/>
            <ac:picMk id="9" creationId="{AE2418D4-F96C-BC9C-EF03-F6F426229147}"/>
          </ac:picMkLst>
        </pc:picChg>
      </pc:sldChg>
      <pc:sldChg chg="addSp modSp add mod ord modTransition">
        <pc:chgData name="Xu zenga" userId="1c204e53-1469-48ca-8e61-81c287a59a34" providerId="ADAL" clId="{65F9CC94-B212-E743-87B1-0828B39585D9}" dt="2024-01-11T17:21:41.245" v="1341" actId="20578"/>
        <pc:sldMkLst>
          <pc:docMk/>
          <pc:sldMk cId="269232521" sldId="269"/>
        </pc:sldMkLst>
        <pc:spChg chg="mod">
          <ac:chgData name="Xu zenga" userId="1c204e53-1469-48ca-8e61-81c287a59a34" providerId="ADAL" clId="{65F9CC94-B212-E743-87B1-0828B39585D9}" dt="2024-01-11T17:21:02.364" v="1334" actId="166"/>
          <ac:spMkLst>
            <pc:docMk/>
            <pc:sldMk cId="269232521" sldId="269"/>
            <ac:spMk id="7" creationId="{BA70032C-FF91-8C73-48C9-AC3AFAFD67AE}"/>
          </ac:spMkLst>
        </pc:spChg>
        <pc:picChg chg="mod">
          <ac:chgData name="Xu zenga" userId="1c204e53-1469-48ca-8e61-81c287a59a34" providerId="ADAL" clId="{65F9CC94-B212-E743-87B1-0828B39585D9}" dt="2024-01-11T17:20:48.574" v="1332" actId="14100"/>
          <ac:picMkLst>
            <pc:docMk/>
            <pc:sldMk cId="269232521" sldId="269"/>
            <ac:picMk id="9" creationId="{AE2418D4-F96C-BC9C-EF03-F6F426229147}"/>
          </ac:picMkLst>
        </pc:picChg>
        <pc:picChg chg="add mod">
          <ac:chgData name="Xu zenga" userId="1c204e53-1469-48ca-8e61-81c287a59a34" providerId="ADAL" clId="{65F9CC94-B212-E743-87B1-0828B39585D9}" dt="2024-01-11T17:20:15.139" v="1326" actId="14100"/>
          <ac:picMkLst>
            <pc:docMk/>
            <pc:sldMk cId="269232521" sldId="269"/>
            <ac:picMk id="10" creationId="{81F67C3F-14FC-D0B9-E24F-951917DB8202}"/>
          </ac:picMkLst>
        </pc:picChg>
        <pc:picChg chg="add mod">
          <ac:chgData name="Xu zenga" userId="1c204e53-1469-48ca-8e61-81c287a59a34" providerId="ADAL" clId="{65F9CC94-B212-E743-87B1-0828B39585D9}" dt="2024-01-11T17:20:38.420" v="1331" actId="14100"/>
          <ac:picMkLst>
            <pc:docMk/>
            <pc:sldMk cId="269232521" sldId="269"/>
            <ac:picMk id="11" creationId="{CC443242-D3A5-C7FF-A430-89526CC52E17}"/>
          </ac:picMkLst>
        </pc:picChg>
      </pc:sldChg>
      <pc:sldChg chg="addSp delSp modSp add mod">
        <pc:chgData name="Xu zenga" userId="1c204e53-1469-48ca-8e61-81c287a59a34" providerId="ADAL" clId="{65F9CC94-B212-E743-87B1-0828B39585D9}" dt="2024-01-11T17:23:45.671" v="1374" actId="166"/>
        <pc:sldMkLst>
          <pc:docMk/>
          <pc:sldMk cId="2363955597" sldId="270"/>
        </pc:sldMkLst>
        <pc:spChg chg="del">
          <ac:chgData name="Xu zenga" userId="1c204e53-1469-48ca-8e61-81c287a59a34" providerId="ADAL" clId="{65F9CC94-B212-E743-87B1-0828B39585D9}" dt="2024-01-11T17:21:48.288" v="1343" actId="21"/>
          <ac:spMkLst>
            <pc:docMk/>
            <pc:sldMk cId="2363955597" sldId="270"/>
            <ac:spMk id="7" creationId="{BA70032C-FF91-8C73-48C9-AC3AFAFD67AE}"/>
          </ac:spMkLst>
        </pc:spChg>
        <pc:spChg chg="add mod">
          <ac:chgData name="Xu zenga" userId="1c204e53-1469-48ca-8e61-81c287a59a34" providerId="ADAL" clId="{65F9CC94-B212-E743-87B1-0828B39585D9}" dt="2024-01-11T17:23:45.671" v="1374" actId="166"/>
          <ac:spMkLst>
            <pc:docMk/>
            <pc:sldMk cId="2363955597" sldId="270"/>
            <ac:spMk id="10" creationId="{12FD6FAA-C324-9862-0481-6A8FCBEC89C3}"/>
          </ac:spMkLst>
        </pc:spChg>
        <pc:picChg chg="add del mod">
          <ac:chgData name="Xu zenga" userId="1c204e53-1469-48ca-8e61-81c287a59a34" providerId="ADAL" clId="{65F9CC94-B212-E743-87B1-0828B39585D9}" dt="2024-01-11T17:22:54.571" v="1359" actId="14100"/>
          <ac:picMkLst>
            <pc:docMk/>
            <pc:sldMk cId="2363955597" sldId="270"/>
            <ac:picMk id="9" creationId="{AE2418D4-F96C-BC9C-EF03-F6F426229147}"/>
          </ac:picMkLst>
        </pc:picChg>
        <pc:picChg chg="add mod">
          <ac:chgData name="Xu zenga" userId="1c204e53-1469-48ca-8e61-81c287a59a34" providerId="ADAL" clId="{65F9CC94-B212-E743-87B1-0828B39585D9}" dt="2024-01-11T17:23:03.822" v="1362" actId="14100"/>
          <ac:picMkLst>
            <pc:docMk/>
            <pc:sldMk cId="2363955597" sldId="270"/>
            <ac:picMk id="11" creationId="{547ECB82-C444-D41C-D996-540FC72B07F4}"/>
          </ac:picMkLst>
        </pc:picChg>
        <pc:picChg chg="add mod">
          <ac:chgData name="Xu zenga" userId="1c204e53-1469-48ca-8e61-81c287a59a34" providerId="ADAL" clId="{65F9CC94-B212-E743-87B1-0828B39585D9}" dt="2024-01-11T17:23:09.644" v="1364" actId="1076"/>
          <ac:picMkLst>
            <pc:docMk/>
            <pc:sldMk cId="2363955597" sldId="270"/>
            <ac:picMk id="12" creationId="{65C23C99-DDD7-6FBA-AEA9-8353FA2E5FD5}"/>
          </ac:picMkLst>
        </pc:picChg>
        <pc:picChg chg="add mod">
          <ac:chgData name="Xu zenga" userId="1c204e53-1469-48ca-8e61-81c287a59a34" providerId="ADAL" clId="{65F9CC94-B212-E743-87B1-0828B39585D9}" dt="2024-01-11T17:23:40.691" v="1373" actId="14100"/>
          <ac:picMkLst>
            <pc:docMk/>
            <pc:sldMk cId="2363955597" sldId="270"/>
            <ac:picMk id="13" creationId="{07D09F56-E307-B842-286C-07685E2B8C8D}"/>
          </ac:picMkLst>
        </pc:picChg>
      </pc:sldChg>
      <pc:sldChg chg="add">
        <pc:chgData name="Xu zenga" userId="1c204e53-1469-48ca-8e61-81c287a59a34" providerId="ADAL" clId="{65F9CC94-B212-E743-87B1-0828B39585D9}" dt="2024-01-11T17:23:59.808" v="1375" actId="2890"/>
        <pc:sldMkLst>
          <pc:docMk/>
          <pc:sldMk cId="4133948755" sldId="271"/>
        </pc:sldMkLst>
      </pc:sldChg>
      <pc:sldChg chg="modSp add del mod">
        <pc:chgData name="Xu zenga" userId="1c204e53-1469-48ca-8e61-81c287a59a34" providerId="ADAL" clId="{65F9CC94-B212-E743-87B1-0828B39585D9}" dt="2024-01-12T03:58:13.267" v="1563" actId="2696"/>
        <pc:sldMkLst>
          <pc:docMk/>
          <pc:sldMk cId="2691602222" sldId="272"/>
        </pc:sldMkLst>
        <pc:spChg chg="mod">
          <ac:chgData name="Xu zenga" userId="1c204e53-1469-48ca-8e61-81c287a59a34" providerId="ADAL" clId="{65F9CC94-B212-E743-87B1-0828B39585D9}" dt="2024-01-11T17:49:31.803" v="1410" actId="2711"/>
          <ac:spMkLst>
            <pc:docMk/>
            <pc:sldMk cId="2691602222" sldId="272"/>
            <ac:spMk id="2" creationId="{528F012A-7F82-790D-7515-9BC1A381A45B}"/>
          </ac:spMkLst>
        </pc:spChg>
        <pc:spChg chg="mod">
          <ac:chgData name="Xu zenga" userId="1c204e53-1469-48ca-8e61-81c287a59a34" providerId="ADAL" clId="{65F9CC94-B212-E743-87B1-0828B39585D9}" dt="2024-01-11T17:50:33.187" v="1562" actId="1076"/>
          <ac:spMkLst>
            <pc:docMk/>
            <pc:sldMk cId="2691602222" sldId="272"/>
            <ac:spMk id="8" creationId="{B6F1DEC7-5D5D-2E1E-B88D-9FB178B37F89}"/>
          </ac:spMkLst>
        </pc:spChg>
      </pc:sldChg>
    </pc:docChg>
  </pc:docChgLst>
  <pc:docChgLst>
    <pc:chgData name="Xu zenga" userId="1c204e53-1469-48ca-8e61-81c287a59a34" providerId="ADAL" clId="{10DFEB90-ED34-1149-AA1D-6287F1980A1E}"/>
    <pc:docChg chg="custSel modSld">
      <pc:chgData name="Xu zenga" userId="1c204e53-1469-48ca-8e61-81c287a59a34" providerId="ADAL" clId="{10DFEB90-ED34-1149-AA1D-6287F1980A1E}" dt="2024-02-17T11:40:39.448" v="6" actId="1076"/>
      <pc:docMkLst>
        <pc:docMk/>
      </pc:docMkLst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109857222" sldId="256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109857222" sldId="256"/>
            <ac:spMk id="7" creationId="{DCC2A1FD-119C-ACCB-5ECC-07E14C62743E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109857222" sldId="256"/>
            <ac:spMk id="8" creationId="{D411CE16-4C32-DFC1-44E5-77A3E9F3ED59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109857222" sldId="256"/>
            <ac:spMk id="9" creationId="{0457D249-5256-3AFE-A74F-84699E66E782}"/>
          </ac:spMkLst>
        </pc:spChg>
      </pc:sldChg>
      <pc:sldChg chg="addSp delSp modSp mod">
        <pc:chgData name="Xu zenga" userId="1c204e53-1469-48ca-8e61-81c287a59a34" providerId="ADAL" clId="{10DFEB90-ED34-1149-AA1D-6287F1980A1E}" dt="2024-02-17T11:40:39.448" v="6" actId="1076"/>
        <pc:sldMkLst>
          <pc:docMk/>
          <pc:sldMk cId="3204432497" sldId="259"/>
        </pc:sldMkLst>
        <pc:spChg chg="add del mod">
          <ac:chgData name="Xu zenga" userId="1c204e53-1469-48ca-8e61-81c287a59a34" providerId="ADAL" clId="{10DFEB90-ED34-1149-AA1D-6287F1980A1E}" dt="2024-02-17T11:40:31.538" v="3" actId="478"/>
          <ac:spMkLst>
            <pc:docMk/>
            <pc:sldMk cId="3204432497" sldId="259"/>
            <ac:spMk id="3" creationId="{8E672E71-70CB-B074-EB54-1C1FB7DAE38C}"/>
          </ac:spMkLst>
        </pc:spChg>
        <pc:spChg chg="del mod">
          <ac:chgData name="Xu zenga" userId="1c204e53-1469-48ca-8e61-81c287a59a34" providerId="ADAL" clId="{10DFEB90-ED34-1149-AA1D-6287F1980A1E}" dt="2024-02-17T11:40:28.203" v="2" actId="478"/>
          <ac:spMkLst>
            <pc:docMk/>
            <pc:sldMk cId="3204432497" sldId="259"/>
            <ac:spMk id="7" creationId="{DCC2A1FD-119C-ACCB-5ECC-07E14C62743E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3204432497" sldId="259"/>
            <ac:spMk id="8" creationId="{D411CE16-4C32-DFC1-44E5-77A3E9F3ED59}"/>
          </ac:spMkLst>
        </pc:spChg>
        <pc:picChg chg="add mod">
          <ac:chgData name="Xu zenga" userId="1c204e53-1469-48ca-8e61-81c287a59a34" providerId="ADAL" clId="{10DFEB90-ED34-1149-AA1D-6287F1980A1E}" dt="2024-02-17T11:40:39.448" v="6" actId="1076"/>
          <ac:picMkLst>
            <pc:docMk/>
            <pc:sldMk cId="3204432497" sldId="259"/>
            <ac:picMk id="6" creationId="{841E9C26-A1F5-874B-3184-1F32AA1AE480}"/>
          </ac:picMkLst>
        </pc:pic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3101880430" sldId="261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3101880430" sldId="261"/>
            <ac:spMk id="3" creationId="{64264CEF-FB8E-51DB-E167-393B7B4F7B0E}"/>
          </ac:spMkLst>
        </pc:sp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1897541271" sldId="262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1897541271" sldId="262"/>
            <ac:spMk id="3" creationId="{64264CEF-FB8E-51DB-E167-393B7B4F7B0E}"/>
          </ac:spMkLst>
        </pc:sp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1975056400" sldId="263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1975056400" sldId="263"/>
            <ac:spMk id="3" creationId="{64264CEF-FB8E-51DB-E167-393B7B4F7B0E}"/>
          </ac:spMkLst>
        </pc:sp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3043559093" sldId="265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3043559093" sldId="265"/>
            <ac:spMk id="1206" creationId="{E0711489-325D-7B3F-2375-ECF854BBA281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3043559093" sldId="265"/>
            <ac:spMk id="1208" creationId="{8A147355-968F-99E6-7F4F-5C59286D4C7B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3043559093" sldId="265"/>
            <ac:spMk id="1209" creationId="{19111A9E-3814-23ED-B9EA-0EAC6C694FF3}"/>
          </ac:spMkLst>
        </pc:sp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2222942750" sldId="266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222942750" sldId="266"/>
            <ac:spMk id="7" creationId="{6F8F53CF-F0CD-5666-FB50-C9CD9CEB9A51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222942750" sldId="266"/>
            <ac:spMk id="8" creationId="{5A0A09B2-01F2-837B-F6D0-9B485B3F3A35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222942750" sldId="266"/>
            <ac:spMk id="9" creationId="{A601A23F-765B-B22B-E2DF-192F70344318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222942750" sldId="266"/>
            <ac:spMk id="14" creationId="{55C75503-BD1C-55F2-2875-EDBDD569409B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222942750" sldId="266"/>
            <ac:spMk id="1206" creationId="{E0711489-325D-7B3F-2375-ECF854BBA281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222942750" sldId="266"/>
            <ac:spMk id="1208" creationId="{8A147355-968F-99E6-7F4F-5C59286D4C7B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222942750" sldId="266"/>
            <ac:spMk id="1209" creationId="{19111A9E-3814-23ED-B9EA-0EAC6C694FF3}"/>
          </ac:spMkLst>
        </pc:sp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290736895" sldId="267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90736895" sldId="267"/>
            <ac:spMk id="9" creationId="{A601A23F-765B-B22B-E2DF-192F70344318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90736895" sldId="267"/>
            <ac:spMk id="10" creationId="{C47D20AE-A1DB-5FA2-590D-479D1F8CA267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90736895" sldId="267"/>
            <ac:spMk id="17" creationId="{C549FBEB-EEBA-18A1-9F57-9E2FCA9EC473}"/>
          </ac:spMkLst>
        </pc:spChg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90736895" sldId="267"/>
            <ac:spMk id="1208" creationId="{8A147355-968F-99E6-7F4F-5C59286D4C7B}"/>
          </ac:spMkLst>
        </pc:sp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555727515" sldId="268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555727515" sldId="268"/>
            <ac:spMk id="3" creationId="{64264CEF-FB8E-51DB-E167-393B7B4F7B0E}"/>
          </ac:spMkLst>
        </pc:sp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269232521" sldId="269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69232521" sldId="269"/>
            <ac:spMk id="3" creationId="{64264CEF-FB8E-51DB-E167-393B7B4F7B0E}"/>
          </ac:spMkLst>
        </pc:sp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2363955597" sldId="270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2363955597" sldId="270"/>
            <ac:spMk id="3" creationId="{64264CEF-FB8E-51DB-E167-393B7B4F7B0E}"/>
          </ac:spMkLst>
        </pc:spChg>
      </pc:sldChg>
      <pc:sldChg chg="modSp">
        <pc:chgData name="Xu zenga" userId="1c204e53-1469-48ca-8e61-81c287a59a34" providerId="ADAL" clId="{10DFEB90-ED34-1149-AA1D-6287F1980A1E}" dt="2024-02-17T11:39:39.347" v="0"/>
        <pc:sldMkLst>
          <pc:docMk/>
          <pc:sldMk cId="4133948755" sldId="271"/>
        </pc:sldMkLst>
        <pc:spChg chg="mod">
          <ac:chgData name="Xu zenga" userId="1c204e53-1469-48ca-8e61-81c287a59a34" providerId="ADAL" clId="{10DFEB90-ED34-1149-AA1D-6287F1980A1E}" dt="2024-02-17T11:39:39.347" v="0"/>
          <ac:spMkLst>
            <pc:docMk/>
            <pc:sldMk cId="4133948755" sldId="271"/>
            <ac:spMk id="3" creationId="{64264CEF-FB8E-51DB-E167-393B7B4F7B0E}"/>
          </ac:spMkLst>
        </pc:spChg>
      </pc:sldChg>
    </pc:docChg>
  </pc:docChgLst>
</pc:chgInfo>
</file>

<file path=ppt/media/image1.png>
</file>

<file path=ppt/media/image12.png>
</file>

<file path=ppt/media/image13.png>
</file>

<file path=ppt/media/image2.jpg>
</file>

<file path=ppt/media/image3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FCA9B0-8528-CD43-A124-54DE78A414A6}" type="datetimeFigureOut">
              <a:rPr kumimoji="1" lang="zh-CN" altLang="en-US" smtClean="0"/>
              <a:t>2024/2/17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1E7CD-DA92-6E4C-8C50-60D39B7F20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1079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4513AB1-6B49-575E-F885-309B52384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14127"/>
            <a:ext cx="12192000" cy="1182227"/>
          </a:xfrm>
          <a:prstGeom prst="rect">
            <a:avLst/>
          </a:prstGeom>
        </p:spPr>
      </p:pic>
      <p:pic>
        <p:nvPicPr>
          <p:cNvPr id="5" name="图片 4" descr="图形用户界面, 文本, 应用程序&#10;&#10;描述已自动生成">
            <a:extLst>
              <a:ext uri="{FF2B5EF4-FFF2-40B4-BE49-F238E27FC236}">
                <a16:creationId xmlns:a16="http://schemas.microsoft.com/office/drawing/2014/main" id="{2023544E-7D52-7073-389E-5DD273868E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012"/>
          <a:stretch/>
        </p:blipFill>
        <p:spPr>
          <a:xfrm>
            <a:off x="8623140" y="4609815"/>
            <a:ext cx="3327902" cy="967700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DCC2A1FD-119C-ACCB-5ECC-07E14C627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352" y="2076979"/>
            <a:ext cx="10847294" cy="1006328"/>
          </a:xfrm>
        </p:spPr>
        <p:txBody>
          <a:bodyPr>
            <a:noAutofit/>
          </a:bodyPr>
          <a:lstStyle/>
          <a:p>
            <a:r>
              <a:rPr kumimoji="1" lang="en-US" altLang="zh-CN" sz="3200" dirty="0">
                <a:solidFill>
                  <a:srgbClr val="123970"/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DiG-In-GNN: Discriminative Feature Guided GNN-based Fraud Detector against Inconsistencies in Multi-Relation Fraud Graph</a:t>
            </a:r>
            <a:endParaRPr kumimoji="1" lang="zh-CN" altLang="en-US" sz="3200" dirty="0">
              <a:solidFill>
                <a:srgbClr val="123970"/>
              </a:solidFill>
              <a:latin typeface="Calibri" panose="020F0502020204030204" pitchFamily="34" charset="0"/>
              <a:ea typeface="PingFang SC" panose="020B0400000000000000" pitchFamily="34" charset="-122"/>
              <a:cs typeface="Calibri" panose="020F0502020204030204" pitchFamily="34" charset="0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D411CE16-4C32-DFC1-44E5-77A3E9F3ED59}"/>
              </a:ext>
            </a:extLst>
          </p:cNvPr>
          <p:cNvSpPr txBox="1">
            <a:spLocks/>
          </p:cNvSpPr>
          <p:nvPr/>
        </p:nvSpPr>
        <p:spPr>
          <a:xfrm>
            <a:off x="1109089" y="3231265"/>
            <a:ext cx="9973819" cy="8254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Jinghui Zhang, Zhengjia Xu*, Dingyang Lv*, Zhan Shi, Dian Shen, </a:t>
            </a:r>
            <a:r>
              <a:rPr kumimoji="1"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Jiahui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Jin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, Fang Dong</a:t>
            </a:r>
            <a:b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</a:b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 Southeast University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0457D249-5256-3AFE-A74F-84699E66E782}"/>
              </a:ext>
            </a:extLst>
          </p:cNvPr>
          <p:cNvSpPr txBox="1">
            <a:spLocks/>
          </p:cNvSpPr>
          <p:nvPr/>
        </p:nvSpPr>
        <p:spPr>
          <a:xfrm>
            <a:off x="725436" y="5948487"/>
            <a:ext cx="9897677" cy="7275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* Corresponding authors</a:t>
            </a:r>
            <a:b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</a:br>
            <a:endParaRPr kumimoji="1" lang="en-US" altLang="zh-CN" sz="1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ea typeface="PingFang SC" panose="020B0400000000000000" pitchFamily="34" charset="-122"/>
              <a:cs typeface="Calibri" panose="020F050202020403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BC9804E-9320-EAAE-BD69-AAEB39814D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52" y="469600"/>
            <a:ext cx="2552948" cy="82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Method: DiG-In-GNN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64264CEF-FB8E-51DB-E167-393B7B4F7B0E}"/>
              </a:ext>
            </a:extLst>
          </p:cNvPr>
          <p:cNvSpPr txBox="1">
            <a:spLocks/>
          </p:cNvSpPr>
          <p:nvPr/>
        </p:nvSpPr>
        <p:spPr>
          <a:xfrm>
            <a:off x="165659" y="6531378"/>
            <a:ext cx="3104772" cy="2897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# To dig into graphs for fraudster.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2B5A3C-5644-E87B-5C58-19610C411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5402" y="1023961"/>
            <a:ext cx="9741196" cy="5536085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BA70032C-FF91-8C73-48C9-AC3AFAFD67AE}"/>
              </a:ext>
            </a:extLst>
          </p:cNvPr>
          <p:cNvSpPr/>
          <p:nvPr/>
        </p:nvSpPr>
        <p:spPr>
          <a:xfrm>
            <a:off x="1225403" y="4622770"/>
            <a:ext cx="9741196" cy="1954909"/>
          </a:xfrm>
          <a:prstGeom prst="roundRect">
            <a:avLst>
              <a:gd name="adj" fmla="val 9530"/>
            </a:avLst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E2418D4-F96C-BC9C-EF03-F6F42622914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797913" y="1006328"/>
            <a:ext cx="10348507" cy="361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727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Method: DiG-In-GNN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64264CEF-FB8E-51DB-E167-393B7B4F7B0E}"/>
              </a:ext>
            </a:extLst>
          </p:cNvPr>
          <p:cNvSpPr txBox="1">
            <a:spLocks/>
          </p:cNvSpPr>
          <p:nvPr/>
        </p:nvSpPr>
        <p:spPr>
          <a:xfrm>
            <a:off x="165659" y="6531378"/>
            <a:ext cx="3104772" cy="2897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# To dig into graphs for fraudster.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2B5A3C-5644-E87B-5C58-19610C411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5402" y="1023961"/>
            <a:ext cx="9741196" cy="553608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E2418D4-F96C-BC9C-EF03-F6F42622914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1041722" y="1034724"/>
            <a:ext cx="3336566" cy="549665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47ECB82-C444-D41C-D996-540FC72B07F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4378288" y="4658269"/>
            <a:ext cx="3336566" cy="204667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5C23C99-DDD7-6FBA-AEA9-8353FA2E5FD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7714854" y="4640636"/>
            <a:ext cx="3336566" cy="204667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7D09F56-E307-B842-286C-07685E2B8C8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7465671" y="1023961"/>
            <a:ext cx="3684607" cy="3581386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12FD6FAA-C324-9862-0481-6A8FCBEC89C3}"/>
              </a:ext>
            </a:extLst>
          </p:cNvPr>
          <p:cNvSpPr/>
          <p:nvPr/>
        </p:nvSpPr>
        <p:spPr>
          <a:xfrm>
            <a:off x="4378288" y="1023961"/>
            <a:ext cx="3087383" cy="3605912"/>
          </a:xfrm>
          <a:prstGeom prst="roundRect">
            <a:avLst>
              <a:gd name="adj" fmla="val 8780"/>
            </a:avLst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955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Experiments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64264CEF-FB8E-51DB-E167-393B7B4F7B0E}"/>
              </a:ext>
            </a:extLst>
          </p:cNvPr>
          <p:cNvSpPr txBox="1">
            <a:spLocks/>
          </p:cNvSpPr>
          <p:nvPr/>
        </p:nvSpPr>
        <p:spPr>
          <a:xfrm>
            <a:off x="165659" y="6531378"/>
            <a:ext cx="3104772" cy="2897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# To dig into graphs for fraudster.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0DCDB2E-C516-0213-657B-85FE733C14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874" y="1305333"/>
            <a:ext cx="11516252" cy="4735226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7541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Experiments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64264CEF-FB8E-51DB-E167-393B7B4F7B0E}"/>
              </a:ext>
            </a:extLst>
          </p:cNvPr>
          <p:cNvSpPr txBox="1">
            <a:spLocks/>
          </p:cNvSpPr>
          <p:nvPr/>
        </p:nvSpPr>
        <p:spPr>
          <a:xfrm>
            <a:off x="165659" y="6531378"/>
            <a:ext cx="3104772" cy="2897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# To dig into graphs for fraudster.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219E520-3348-975E-66B4-B5E46E401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707" y="1228961"/>
            <a:ext cx="5988585" cy="2683678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965D54A-EC61-15BD-241C-C93EC02753AA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1707" y="4038248"/>
            <a:ext cx="5988585" cy="2353324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33948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59" y="192847"/>
            <a:ext cx="73995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Conclusion and Future Work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64264CEF-FB8E-51DB-E167-393B7B4F7B0E}"/>
              </a:ext>
            </a:extLst>
          </p:cNvPr>
          <p:cNvSpPr txBox="1">
            <a:spLocks/>
          </p:cNvSpPr>
          <p:nvPr/>
        </p:nvSpPr>
        <p:spPr>
          <a:xfrm>
            <a:off x="165659" y="6531378"/>
            <a:ext cx="3104772" cy="2897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# To dig into graphs for fraudster.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F1DEC7-5D5D-2E1E-B88D-9FB178B37F89}"/>
              </a:ext>
            </a:extLst>
          </p:cNvPr>
          <p:cNvSpPr txBox="1"/>
          <p:nvPr/>
        </p:nvSpPr>
        <p:spPr>
          <a:xfrm>
            <a:off x="1260193" y="2083525"/>
            <a:ext cx="9671613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effectLst/>
                <a:latin typeface="Calibri" panose="020F0502020204030204" pitchFamily="34" charset="0"/>
                <a:ea typeface="Microsoft YaHei" panose="020B0503020204020204" pitchFamily="34" charset="-122"/>
                <a:cs typeface="Calibri" panose="020F0502020204030204" pitchFamily="34" charset="0"/>
              </a:rPr>
              <a:t>In this paper, we present a multi-relation graph-based fraud detector. Enhanced by the guidance node and RL-based fine- grained neighbor selection, DiG-In-GNN solves two inconsistency problems in the fraud graphs. Experiments on three public datasets demonstrate the effectiveness of our method. For future work, generalizing DiG-In-GNN to multi-class node classification could be a promising direction. </a:t>
            </a:r>
            <a:endParaRPr lang="en-US" altLang="zh-CN" sz="2800" dirty="0">
              <a:latin typeface="Calibri" panose="020F0502020204030204" pitchFamily="34" charset="0"/>
              <a:ea typeface="Microsoft YaHei" panose="020B0503020204020204" pitchFamily="34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056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4513AB1-6B49-575E-F885-309B52384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51289"/>
            <a:ext cx="12192000" cy="1006328"/>
          </a:xfrm>
          <a:prstGeom prst="rect">
            <a:avLst/>
          </a:prstGeom>
        </p:spPr>
      </p:pic>
      <p:pic>
        <p:nvPicPr>
          <p:cNvPr id="5" name="图片 4" descr="图形用户界面, 文本, 应用程序&#10;&#10;描述已自动生成">
            <a:extLst>
              <a:ext uri="{FF2B5EF4-FFF2-40B4-BE49-F238E27FC236}">
                <a16:creationId xmlns:a16="http://schemas.microsoft.com/office/drawing/2014/main" id="{2023544E-7D52-7073-389E-5DD273868E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012"/>
          <a:stretch/>
        </p:blipFill>
        <p:spPr>
          <a:xfrm>
            <a:off x="9248886" y="5036921"/>
            <a:ext cx="2748454" cy="799206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D411CE16-4C32-DFC1-44E5-77A3E9F3ED59}"/>
              </a:ext>
            </a:extLst>
          </p:cNvPr>
          <p:cNvSpPr txBox="1">
            <a:spLocks/>
          </p:cNvSpPr>
          <p:nvPr/>
        </p:nvSpPr>
        <p:spPr>
          <a:xfrm>
            <a:off x="1109087" y="3596891"/>
            <a:ext cx="9973819" cy="10063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E-mail: {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 </a:t>
            </a:r>
            <a:r>
              <a:rPr kumimoji="1"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jhzhang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, </a:t>
            </a:r>
            <a:r>
              <a:rPr kumimoji="1"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xzhengjia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, </a:t>
            </a:r>
            <a:r>
              <a:rPr kumimoji="1"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dylv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, </a:t>
            </a:r>
            <a:r>
              <a:rPr kumimoji="1"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shizhan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}@seu.edu.cn</a:t>
            </a: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Code: https://</a:t>
            </a:r>
            <a:r>
              <a:rPr kumimoji="1"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github.com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/</a:t>
            </a:r>
            <a:r>
              <a:rPr kumimoji="1"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GraphBerry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/DiG-In-GNN</a:t>
            </a:r>
          </a:p>
          <a:p>
            <a:pPr>
              <a:lnSpc>
                <a:spcPct val="150000"/>
              </a:lnSpc>
            </a:pPr>
            <a:r>
              <a:rPr kumimoji="1"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GraphBerry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: https://</a:t>
            </a:r>
            <a:r>
              <a:rPr kumimoji="1"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github.com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/</a:t>
            </a:r>
            <a:r>
              <a:rPr kumimoji="1"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GraphBerry</a:t>
            </a:r>
            <a:endParaRPr kumimoji="1"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PingFang SC" panose="020B0400000000000000" pitchFamily="34" charset="-122"/>
              <a:cs typeface="Calibri" panose="020F050202020403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BC9804E-9320-EAAE-BD69-AAEB39814D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52" y="469600"/>
            <a:ext cx="2552948" cy="82540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41E9C26-A1F5-874B-3184-1F32AA1AE4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796" y="2058189"/>
            <a:ext cx="7772400" cy="94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432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865F7567-CA3B-C52F-ECAC-B7AAD0279CCE}"/>
              </a:ext>
            </a:extLst>
          </p:cNvPr>
          <p:cNvGrpSpPr/>
          <p:nvPr/>
        </p:nvGrpSpPr>
        <p:grpSpPr>
          <a:xfrm>
            <a:off x="1098095" y="2095790"/>
            <a:ext cx="5804653" cy="3465903"/>
            <a:chOff x="1091182" y="1709366"/>
            <a:chExt cx="5804653" cy="3465903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CFD1578-2FB5-BD30-0703-AA37B5BBA8DA}"/>
                </a:ext>
              </a:extLst>
            </p:cNvPr>
            <p:cNvGrpSpPr/>
            <p:nvPr/>
          </p:nvGrpSpPr>
          <p:grpSpPr>
            <a:xfrm>
              <a:off x="1091182" y="1709366"/>
              <a:ext cx="5804653" cy="584775"/>
              <a:chOff x="1044883" y="1651492"/>
              <a:chExt cx="5804653" cy="584775"/>
            </a:xfrm>
          </p:grpSpPr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466517E3-49CD-9D7B-C24F-34F3D308C562}"/>
                  </a:ext>
                </a:extLst>
              </p:cNvPr>
              <p:cNvSpPr txBox="1"/>
              <p:nvPr/>
            </p:nvSpPr>
            <p:spPr>
              <a:xfrm>
                <a:off x="1507360" y="1651492"/>
                <a:ext cx="5342176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solidFill>
                      <a:srgbClr val="123970"/>
                    </a:solidFill>
                  </a:rPr>
                  <a:t>Background and Challenges</a:t>
                </a:r>
                <a:endParaRPr lang="zh-CN" altLang="en-US" sz="3200" b="1" dirty="0">
                  <a:solidFill>
                    <a:srgbClr val="123970"/>
                  </a:solidFill>
                </a:endParaRPr>
              </a:p>
            </p:txBody>
          </p: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68FF5DAE-4CE7-2067-3335-B336D1C00FC1}"/>
                  </a:ext>
                </a:extLst>
              </p:cNvPr>
              <p:cNvGrpSpPr/>
              <p:nvPr/>
            </p:nvGrpSpPr>
            <p:grpSpPr>
              <a:xfrm>
                <a:off x="1044883" y="1841821"/>
                <a:ext cx="287998" cy="204116"/>
                <a:chOff x="1240507" y="1854960"/>
                <a:chExt cx="190147" cy="180000"/>
              </a:xfrm>
              <a:solidFill>
                <a:srgbClr val="FFCC00"/>
              </a:solidFill>
            </p:grpSpPr>
            <p:sp>
              <p:nvSpPr>
                <p:cNvPr id="30" name="Google Shape;864;p65">
                  <a:extLst>
                    <a:ext uri="{FF2B5EF4-FFF2-40B4-BE49-F238E27FC236}">
                      <a16:creationId xmlns:a16="http://schemas.microsoft.com/office/drawing/2014/main" id="{8B0A5BC4-CDF3-A05B-5291-F8EAF66A110E}"/>
                    </a:ext>
                  </a:extLst>
                </p:cNvPr>
                <p:cNvSpPr/>
                <p:nvPr/>
              </p:nvSpPr>
              <p:spPr>
                <a:xfrm>
                  <a:off x="1240507" y="1854960"/>
                  <a:ext cx="104880" cy="18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solidFill>
                  <a:srgbClr val="D94645"/>
                </a:solidFill>
                <a:ln w="19050" cap="flat" cmpd="sng">
                  <a:solidFill>
                    <a:srgbClr val="DA474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31" name="Google Shape;865;p65">
                  <a:extLst>
                    <a:ext uri="{FF2B5EF4-FFF2-40B4-BE49-F238E27FC236}">
                      <a16:creationId xmlns:a16="http://schemas.microsoft.com/office/drawing/2014/main" id="{E1E3E20C-87E7-7AA7-1C87-193A15298791}"/>
                    </a:ext>
                  </a:extLst>
                </p:cNvPr>
                <p:cNvSpPr/>
                <p:nvPr/>
              </p:nvSpPr>
              <p:spPr>
                <a:xfrm>
                  <a:off x="1325774" y="1854960"/>
                  <a:ext cx="104880" cy="18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solidFill>
                  <a:srgbClr val="D94645"/>
                </a:solidFill>
                <a:ln w="19050" cap="flat" cmpd="sng">
                  <a:solidFill>
                    <a:srgbClr val="DA474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E6F140F7-4D33-29F1-FBDE-A1C6641525C7}"/>
                </a:ext>
              </a:extLst>
            </p:cNvPr>
            <p:cNvGrpSpPr/>
            <p:nvPr/>
          </p:nvGrpSpPr>
          <p:grpSpPr>
            <a:xfrm>
              <a:off x="1091182" y="2669742"/>
              <a:ext cx="5804653" cy="584775"/>
              <a:chOff x="1044883" y="2743349"/>
              <a:chExt cx="5804653" cy="584775"/>
            </a:xfrm>
          </p:grpSpPr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C3275695-8E01-2A75-F3AD-B6F124AF516A}"/>
                  </a:ext>
                </a:extLst>
              </p:cNvPr>
              <p:cNvSpPr txBox="1"/>
              <p:nvPr/>
            </p:nvSpPr>
            <p:spPr>
              <a:xfrm>
                <a:off x="1507360" y="2743349"/>
                <a:ext cx="5342176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solidFill>
                      <a:srgbClr val="123970"/>
                    </a:solidFill>
                  </a:rPr>
                  <a:t>Method: DiG-In-GNN</a:t>
                </a:r>
                <a:endParaRPr lang="zh-CN" altLang="en-US" sz="3200" b="1" dirty="0">
                  <a:solidFill>
                    <a:srgbClr val="123970"/>
                  </a:solidFill>
                </a:endParaRPr>
              </a:p>
            </p:txBody>
          </p: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7FFD0031-44A5-70DE-FA5A-F9C45A47608A}"/>
                  </a:ext>
                </a:extLst>
              </p:cNvPr>
              <p:cNvGrpSpPr/>
              <p:nvPr/>
            </p:nvGrpSpPr>
            <p:grpSpPr>
              <a:xfrm>
                <a:off x="1044883" y="2933679"/>
                <a:ext cx="287998" cy="204116"/>
                <a:chOff x="1240507" y="1854960"/>
                <a:chExt cx="190147" cy="180000"/>
              </a:xfrm>
              <a:solidFill>
                <a:srgbClr val="FFCC00"/>
              </a:solidFill>
            </p:grpSpPr>
            <p:sp>
              <p:nvSpPr>
                <p:cNvPr id="26" name="Google Shape;864;p65">
                  <a:extLst>
                    <a:ext uri="{FF2B5EF4-FFF2-40B4-BE49-F238E27FC236}">
                      <a16:creationId xmlns:a16="http://schemas.microsoft.com/office/drawing/2014/main" id="{F1B43931-FC34-7A67-5977-EC4BF9C85C66}"/>
                    </a:ext>
                  </a:extLst>
                </p:cNvPr>
                <p:cNvSpPr/>
                <p:nvPr/>
              </p:nvSpPr>
              <p:spPr>
                <a:xfrm>
                  <a:off x="1240507" y="1854960"/>
                  <a:ext cx="104880" cy="18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solidFill>
                  <a:srgbClr val="D94645"/>
                </a:solidFill>
                <a:ln w="19050" cap="flat" cmpd="sng">
                  <a:solidFill>
                    <a:srgbClr val="DA474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27" name="Google Shape;865;p65">
                  <a:extLst>
                    <a:ext uri="{FF2B5EF4-FFF2-40B4-BE49-F238E27FC236}">
                      <a16:creationId xmlns:a16="http://schemas.microsoft.com/office/drawing/2014/main" id="{01BCB2BB-7A8A-79EE-61E2-27F7FEC689F9}"/>
                    </a:ext>
                  </a:extLst>
                </p:cNvPr>
                <p:cNvSpPr/>
                <p:nvPr/>
              </p:nvSpPr>
              <p:spPr>
                <a:xfrm>
                  <a:off x="1325774" y="1854960"/>
                  <a:ext cx="104880" cy="18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solidFill>
                  <a:srgbClr val="D94645"/>
                </a:solidFill>
                <a:ln w="19050" cap="flat" cmpd="sng">
                  <a:solidFill>
                    <a:srgbClr val="DA474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A421F2D-648F-4F57-1D6F-62FD4185DFB5}"/>
                </a:ext>
              </a:extLst>
            </p:cNvPr>
            <p:cNvGrpSpPr/>
            <p:nvPr/>
          </p:nvGrpSpPr>
          <p:grpSpPr>
            <a:xfrm>
              <a:off x="1091182" y="3630118"/>
              <a:ext cx="5804653" cy="584775"/>
              <a:chOff x="1044883" y="3835206"/>
              <a:chExt cx="5804653" cy="584775"/>
            </a:xfrm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CB8CF26E-B425-9D1A-EC2B-FD716DC3FA94}"/>
                  </a:ext>
                </a:extLst>
              </p:cNvPr>
              <p:cNvSpPr txBox="1"/>
              <p:nvPr/>
            </p:nvSpPr>
            <p:spPr>
              <a:xfrm>
                <a:off x="1507360" y="3835206"/>
                <a:ext cx="5342176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>
                    <a:solidFill>
                      <a:srgbClr val="123970"/>
                    </a:solidFill>
                  </a:rPr>
                  <a:t>Experiments</a:t>
                </a:r>
                <a:endParaRPr lang="zh-CN" altLang="en-US" sz="3200" b="1">
                  <a:solidFill>
                    <a:srgbClr val="123970"/>
                  </a:solidFill>
                </a:endParaRPr>
              </a:p>
            </p:txBody>
          </p: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1C7794A6-18AA-D7A3-127D-97BC7B74D836}"/>
                  </a:ext>
                </a:extLst>
              </p:cNvPr>
              <p:cNvGrpSpPr/>
              <p:nvPr/>
            </p:nvGrpSpPr>
            <p:grpSpPr>
              <a:xfrm>
                <a:off x="1044883" y="4025537"/>
                <a:ext cx="287998" cy="204116"/>
                <a:chOff x="1240507" y="1854960"/>
                <a:chExt cx="190147" cy="180000"/>
              </a:xfrm>
              <a:solidFill>
                <a:srgbClr val="FFCC00"/>
              </a:solidFill>
            </p:grpSpPr>
            <p:sp>
              <p:nvSpPr>
                <p:cNvPr id="22" name="Google Shape;864;p65">
                  <a:extLst>
                    <a:ext uri="{FF2B5EF4-FFF2-40B4-BE49-F238E27FC236}">
                      <a16:creationId xmlns:a16="http://schemas.microsoft.com/office/drawing/2014/main" id="{8AFA1DD4-C34E-3A38-AB14-38F07D79380B}"/>
                    </a:ext>
                  </a:extLst>
                </p:cNvPr>
                <p:cNvSpPr/>
                <p:nvPr/>
              </p:nvSpPr>
              <p:spPr>
                <a:xfrm>
                  <a:off x="1240507" y="1854960"/>
                  <a:ext cx="104880" cy="18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solidFill>
                  <a:srgbClr val="D94645"/>
                </a:solidFill>
                <a:ln w="19050" cap="flat" cmpd="sng">
                  <a:solidFill>
                    <a:srgbClr val="DA474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23" name="Google Shape;865;p65">
                  <a:extLst>
                    <a:ext uri="{FF2B5EF4-FFF2-40B4-BE49-F238E27FC236}">
                      <a16:creationId xmlns:a16="http://schemas.microsoft.com/office/drawing/2014/main" id="{59FF40C0-FE87-D47A-D2AE-7B7FA3104E29}"/>
                    </a:ext>
                  </a:extLst>
                </p:cNvPr>
                <p:cNvSpPr/>
                <p:nvPr/>
              </p:nvSpPr>
              <p:spPr>
                <a:xfrm>
                  <a:off x="1325774" y="1854960"/>
                  <a:ext cx="104880" cy="18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solidFill>
                  <a:srgbClr val="D94645"/>
                </a:solidFill>
                <a:ln w="19050" cap="flat" cmpd="sng">
                  <a:solidFill>
                    <a:srgbClr val="DA474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92E72469-8EEA-3CF3-D854-E86B701F0875}"/>
                </a:ext>
              </a:extLst>
            </p:cNvPr>
            <p:cNvGrpSpPr/>
            <p:nvPr/>
          </p:nvGrpSpPr>
          <p:grpSpPr>
            <a:xfrm>
              <a:off x="1091182" y="4590494"/>
              <a:ext cx="5804653" cy="584775"/>
              <a:chOff x="1044883" y="4927064"/>
              <a:chExt cx="5804653" cy="584775"/>
            </a:xfrm>
          </p:grpSpPr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7C55BF7A-80A9-F513-42BC-776F67EBDF31}"/>
                  </a:ext>
                </a:extLst>
              </p:cNvPr>
              <p:cNvSpPr txBox="1"/>
              <p:nvPr/>
            </p:nvSpPr>
            <p:spPr>
              <a:xfrm>
                <a:off x="1507360" y="4927064"/>
                <a:ext cx="5342176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3200" b="1" dirty="0">
                    <a:solidFill>
                      <a:srgbClr val="123970"/>
                    </a:solidFill>
                  </a:rPr>
                  <a:t>Conclusion</a:t>
                </a:r>
                <a:r>
                  <a:rPr lang="zh-CN" altLang="en-US" sz="3200" b="1" dirty="0">
                    <a:solidFill>
                      <a:srgbClr val="123970"/>
                    </a:solidFill>
                  </a:rPr>
                  <a:t> </a:t>
                </a:r>
                <a:r>
                  <a:rPr lang="en-US" altLang="zh-CN" sz="3200" b="1" dirty="0">
                    <a:solidFill>
                      <a:srgbClr val="123970"/>
                    </a:solidFill>
                  </a:rPr>
                  <a:t>and Future Work</a:t>
                </a:r>
                <a:endParaRPr lang="zh-CN" altLang="en-US" sz="3200" b="1" dirty="0">
                  <a:solidFill>
                    <a:srgbClr val="123970"/>
                  </a:solidFill>
                </a:endParaRPr>
              </a:p>
            </p:txBody>
          </p: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A3EA92A8-3874-C355-74FB-F451AD4EB769}"/>
                  </a:ext>
                </a:extLst>
              </p:cNvPr>
              <p:cNvGrpSpPr/>
              <p:nvPr/>
            </p:nvGrpSpPr>
            <p:grpSpPr>
              <a:xfrm>
                <a:off x="1044883" y="5117394"/>
                <a:ext cx="287998" cy="204116"/>
                <a:chOff x="1240507" y="1854960"/>
                <a:chExt cx="190147" cy="180000"/>
              </a:xfrm>
              <a:solidFill>
                <a:srgbClr val="FFCC00"/>
              </a:solidFill>
            </p:grpSpPr>
            <p:sp>
              <p:nvSpPr>
                <p:cNvPr id="18" name="Google Shape;864;p65">
                  <a:extLst>
                    <a:ext uri="{FF2B5EF4-FFF2-40B4-BE49-F238E27FC236}">
                      <a16:creationId xmlns:a16="http://schemas.microsoft.com/office/drawing/2014/main" id="{97B550AA-8E47-B188-B81C-686B5EE82526}"/>
                    </a:ext>
                  </a:extLst>
                </p:cNvPr>
                <p:cNvSpPr/>
                <p:nvPr/>
              </p:nvSpPr>
              <p:spPr>
                <a:xfrm>
                  <a:off x="1240507" y="1854960"/>
                  <a:ext cx="104880" cy="18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solidFill>
                  <a:srgbClr val="D94645"/>
                </a:solidFill>
                <a:ln w="19050" cap="flat" cmpd="sng">
                  <a:solidFill>
                    <a:srgbClr val="DA474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9" name="Google Shape;865;p65">
                  <a:extLst>
                    <a:ext uri="{FF2B5EF4-FFF2-40B4-BE49-F238E27FC236}">
                      <a16:creationId xmlns:a16="http://schemas.microsoft.com/office/drawing/2014/main" id="{48A27E9D-5238-ABC0-2046-789D1CBE060E}"/>
                    </a:ext>
                  </a:extLst>
                </p:cNvPr>
                <p:cNvSpPr/>
                <p:nvPr/>
              </p:nvSpPr>
              <p:spPr>
                <a:xfrm>
                  <a:off x="1325774" y="1854960"/>
                  <a:ext cx="104880" cy="18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solidFill>
                  <a:srgbClr val="D94645"/>
                </a:solidFill>
                <a:ln w="19050" cap="flat" cmpd="sng">
                  <a:solidFill>
                    <a:srgbClr val="DA474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</p:grpSp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EC02215-EC63-EAFA-EC45-1F4A2648C861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0"/>
            <a:chExt cx="12192000" cy="1006328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FE2F8E83-1C61-164C-6B35-E0FDB905FCCB}"/>
                </a:ext>
              </a:extLst>
            </p:cNvPr>
            <p:cNvGrpSpPr/>
            <p:nvPr/>
          </p:nvGrpSpPr>
          <p:grpSpPr>
            <a:xfrm>
              <a:off x="0" y="0"/>
              <a:ext cx="12192000" cy="1006328"/>
              <a:chOff x="0" y="4918631"/>
              <a:chExt cx="12192000" cy="1006328"/>
            </a:xfrm>
          </p:grpSpPr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04513AB1-6B49-575E-F885-309B523843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4918631"/>
                <a:ext cx="12192000" cy="1006328"/>
              </a:xfrm>
              <a:prstGeom prst="rect">
                <a:avLst/>
              </a:prstGeom>
            </p:spPr>
          </p:pic>
          <p:pic>
            <p:nvPicPr>
              <p:cNvPr id="5" name="图片 4" descr="图形用户界面, 文本, 应用程序&#10;&#10;描述已自动生成">
                <a:extLst>
                  <a:ext uri="{FF2B5EF4-FFF2-40B4-BE49-F238E27FC236}">
                    <a16:creationId xmlns:a16="http://schemas.microsoft.com/office/drawing/2014/main" id="{2023544E-7D52-7073-389E-5DD273868E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23012"/>
              <a:stretch/>
            </p:blipFill>
            <p:spPr>
              <a:xfrm>
                <a:off x="9248886" y="5004263"/>
                <a:ext cx="2748454" cy="799206"/>
              </a:xfrm>
              <a:prstGeom prst="rect">
                <a:avLst/>
              </a:prstGeom>
            </p:spPr>
          </p:pic>
        </p:grp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528F012A-7F82-790D-7515-9BC1A381A45B}"/>
                </a:ext>
              </a:extLst>
            </p:cNvPr>
            <p:cNvSpPr txBox="1"/>
            <p:nvPr/>
          </p:nvSpPr>
          <p:spPr>
            <a:xfrm>
              <a:off x="194660" y="192847"/>
              <a:ext cx="5342176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200" b="1" dirty="0">
                  <a:solidFill>
                    <a:schemeClr val="bg1">
                      <a:lumMod val="95000"/>
                    </a:schemeClr>
                  </a:solidFill>
                </a:rPr>
                <a:t>Outline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34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Background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56" name="组合 255">
            <a:extLst>
              <a:ext uri="{FF2B5EF4-FFF2-40B4-BE49-F238E27FC236}">
                <a16:creationId xmlns:a16="http://schemas.microsoft.com/office/drawing/2014/main" id="{C5795C29-BF76-20B2-9AA6-B1980B5D2A80}"/>
              </a:ext>
            </a:extLst>
          </p:cNvPr>
          <p:cNvGrpSpPr/>
          <p:nvPr/>
        </p:nvGrpSpPr>
        <p:grpSpPr>
          <a:xfrm>
            <a:off x="1701395" y="1783585"/>
            <a:ext cx="5741691" cy="3493529"/>
            <a:chOff x="2194529" y="1406727"/>
            <a:chExt cx="4490845" cy="2732452"/>
          </a:xfrm>
        </p:grpSpPr>
        <p:grpSp>
          <p:nvGrpSpPr>
            <p:cNvPr id="257" name="组合 256">
              <a:extLst>
                <a:ext uri="{FF2B5EF4-FFF2-40B4-BE49-F238E27FC236}">
                  <a16:creationId xmlns:a16="http://schemas.microsoft.com/office/drawing/2014/main" id="{F33F5B73-B23C-94B4-FBAC-2A857A8F7877}"/>
                </a:ext>
              </a:extLst>
            </p:cNvPr>
            <p:cNvGrpSpPr/>
            <p:nvPr/>
          </p:nvGrpSpPr>
          <p:grpSpPr>
            <a:xfrm>
              <a:off x="5667292" y="3045565"/>
              <a:ext cx="399989" cy="352553"/>
              <a:chOff x="2378281" y="203635"/>
              <a:chExt cx="675857" cy="595705"/>
            </a:xfrm>
          </p:grpSpPr>
          <p:sp>
            <p:nvSpPr>
              <p:cNvPr id="399" name="任意形状 398">
                <a:extLst>
                  <a:ext uri="{FF2B5EF4-FFF2-40B4-BE49-F238E27FC236}">
                    <a16:creationId xmlns:a16="http://schemas.microsoft.com/office/drawing/2014/main" id="{54491D15-7074-6AA4-D7BF-E6B479C35E2F}"/>
                  </a:ext>
                </a:extLst>
              </p:cNvPr>
              <p:cNvSpPr/>
              <p:nvPr/>
            </p:nvSpPr>
            <p:spPr>
              <a:xfrm>
                <a:off x="2703728" y="203635"/>
                <a:ext cx="117512" cy="184159"/>
              </a:xfrm>
              <a:custGeom>
                <a:avLst/>
                <a:gdLst>
                  <a:gd name="connsiteX0" fmla="*/ 13474 w 117512"/>
                  <a:gd name="connsiteY0" fmla="*/ 184159 h 184159"/>
                  <a:gd name="connsiteX1" fmla="*/ 0 w 117512"/>
                  <a:gd name="connsiteY1" fmla="*/ 170685 h 184159"/>
                  <a:gd name="connsiteX2" fmla="*/ 51889 w 117512"/>
                  <a:gd name="connsiteY2" fmla="*/ 76706 h 184159"/>
                  <a:gd name="connsiteX3" fmla="*/ 90565 w 117512"/>
                  <a:gd name="connsiteY3" fmla="*/ 13474 h 184159"/>
                  <a:gd name="connsiteX4" fmla="*/ 104039 w 117512"/>
                  <a:gd name="connsiteY4" fmla="*/ 0 h 184159"/>
                  <a:gd name="connsiteX5" fmla="*/ 117513 w 117512"/>
                  <a:gd name="connsiteY5" fmla="*/ 13474 h 184159"/>
                  <a:gd name="connsiteX6" fmla="*/ 69686 w 117512"/>
                  <a:gd name="connsiteY6" fmla="*/ 96940 h 184159"/>
                  <a:gd name="connsiteX7" fmla="*/ 26948 w 117512"/>
                  <a:gd name="connsiteY7" fmla="*/ 170685 h 184159"/>
                  <a:gd name="connsiteX8" fmla="*/ 13474 w 117512"/>
                  <a:gd name="connsiteY8" fmla="*/ 184159 h 184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512" h="184159">
                    <a:moveTo>
                      <a:pt x="13474" y="184159"/>
                    </a:moveTo>
                    <a:cubicBezTo>
                      <a:pt x="6033" y="184159"/>
                      <a:pt x="0" y="178126"/>
                      <a:pt x="0" y="170685"/>
                    </a:cubicBezTo>
                    <a:cubicBezTo>
                      <a:pt x="0" y="122345"/>
                      <a:pt x="27566" y="98099"/>
                      <a:pt x="51889" y="76706"/>
                    </a:cubicBezTo>
                    <a:cubicBezTo>
                      <a:pt x="72642" y="58452"/>
                      <a:pt x="90565" y="42687"/>
                      <a:pt x="90565" y="13474"/>
                    </a:cubicBezTo>
                    <a:cubicBezTo>
                      <a:pt x="90565" y="6033"/>
                      <a:pt x="96598" y="0"/>
                      <a:pt x="104039" y="0"/>
                    </a:cubicBezTo>
                    <a:cubicBezTo>
                      <a:pt x="111480" y="0"/>
                      <a:pt x="117513" y="6033"/>
                      <a:pt x="117513" y="13474"/>
                    </a:cubicBezTo>
                    <a:cubicBezTo>
                      <a:pt x="117513" y="54872"/>
                      <a:pt x="92103" y="77221"/>
                      <a:pt x="69686" y="96940"/>
                    </a:cubicBezTo>
                    <a:cubicBezTo>
                      <a:pt x="46754" y="117110"/>
                      <a:pt x="26948" y="134531"/>
                      <a:pt x="26948" y="170685"/>
                    </a:cubicBezTo>
                    <a:cubicBezTo>
                      <a:pt x="26948" y="178128"/>
                      <a:pt x="20915" y="184159"/>
                      <a:pt x="13474" y="184159"/>
                    </a:cubicBezTo>
                    <a:close/>
                  </a:path>
                </a:pathLst>
              </a:custGeom>
              <a:solidFill>
                <a:srgbClr val="597B91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0" name="任意形状 399">
                <a:extLst>
                  <a:ext uri="{FF2B5EF4-FFF2-40B4-BE49-F238E27FC236}">
                    <a16:creationId xmlns:a16="http://schemas.microsoft.com/office/drawing/2014/main" id="{1EBDB6E5-F8B8-4112-AFF6-2794DCC6C8CB}"/>
                  </a:ext>
                </a:extLst>
              </p:cNvPr>
              <p:cNvSpPr/>
              <p:nvPr/>
            </p:nvSpPr>
            <p:spPr>
              <a:xfrm>
                <a:off x="2378281" y="360698"/>
                <a:ext cx="675857" cy="438642"/>
              </a:xfrm>
              <a:custGeom>
                <a:avLst/>
                <a:gdLst>
                  <a:gd name="connsiteX0" fmla="*/ 643373 w 675857"/>
                  <a:gd name="connsiteY0" fmla="*/ 96446 h 438642"/>
                  <a:gd name="connsiteX1" fmla="*/ 639317 w 675857"/>
                  <a:gd name="connsiteY1" fmla="*/ 86756 h 438642"/>
                  <a:gd name="connsiteX2" fmla="*/ 525570 w 675857"/>
                  <a:gd name="connsiteY2" fmla="*/ 0 h 438642"/>
                  <a:gd name="connsiteX3" fmla="*/ 149981 w 675857"/>
                  <a:gd name="connsiteY3" fmla="*/ 0 h 438642"/>
                  <a:gd name="connsiteX4" fmla="*/ 38446 w 675857"/>
                  <a:gd name="connsiteY4" fmla="*/ 79569 h 438642"/>
                  <a:gd name="connsiteX5" fmla="*/ 31311 w 675857"/>
                  <a:gd name="connsiteY5" fmla="*/ 96446 h 438642"/>
                  <a:gd name="connsiteX6" fmla="*/ 539 w 675857"/>
                  <a:gd name="connsiteY6" fmla="*/ 375121 h 438642"/>
                  <a:gd name="connsiteX7" fmla="*/ 120166 w 675857"/>
                  <a:gd name="connsiteY7" fmla="*/ 406583 h 438642"/>
                  <a:gd name="connsiteX8" fmla="*/ 201775 w 675857"/>
                  <a:gd name="connsiteY8" fmla="*/ 286580 h 438642"/>
                  <a:gd name="connsiteX9" fmla="*/ 237509 w 675857"/>
                  <a:gd name="connsiteY9" fmla="*/ 295520 h 438642"/>
                  <a:gd name="connsiteX10" fmla="*/ 340686 w 675857"/>
                  <a:gd name="connsiteY10" fmla="*/ 246024 h 438642"/>
                  <a:gd name="connsiteX11" fmla="*/ 343614 w 675857"/>
                  <a:gd name="connsiteY11" fmla="*/ 245780 h 438642"/>
                  <a:gd name="connsiteX12" fmla="*/ 346543 w 675857"/>
                  <a:gd name="connsiteY12" fmla="*/ 246024 h 438642"/>
                  <a:gd name="connsiteX13" fmla="*/ 449719 w 675857"/>
                  <a:gd name="connsiteY13" fmla="*/ 295520 h 438642"/>
                  <a:gd name="connsiteX14" fmla="*/ 476431 w 675857"/>
                  <a:gd name="connsiteY14" fmla="*/ 290668 h 438642"/>
                  <a:gd name="connsiteX15" fmla="*/ 555916 w 675857"/>
                  <a:gd name="connsiteY15" fmla="*/ 406583 h 438642"/>
                  <a:gd name="connsiteX16" fmla="*/ 675543 w 675857"/>
                  <a:gd name="connsiteY16" fmla="*/ 375121 h 438642"/>
                  <a:gd name="connsiteX17" fmla="*/ 643373 w 675857"/>
                  <a:gd name="connsiteY17" fmla="*/ 96446 h 438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75857" h="438642">
                    <a:moveTo>
                      <a:pt x="643373" y="96446"/>
                    </a:moveTo>
                    <a:cubicBezTo>
                      <a:pt x="641998" y="93164"/>
                      <a:pt x="640655" y="89932"/>
                      <a:pt x="639317" y="86756"/>
                    </a:cubicBezTo>
                    <a:cubicBezTo>
                      <a:pt x="625650" y="36756"/>
                      <a:pt x="579905" y="0"/>
                      <a:pt x="525570" y="0"/>
                    </a:cubicBezTo>
                    <a:lnTo>
                      <a:pt x="149981" y="0"/>
                    </a:lnTo>
                    <a:cubicBezTo>
                      <a:pt x="98284" y="0"/>
                      <a:pt x="54361" y="33273"/>
                      <a:pt x="38446" y="79569"/>
                    </a:cubicBezTo>
                    <a:cubicBezTo>
                      <a:pt x="36066" y="85012"/>
                      <a:pt x="33738" y="90652"/>
                      <a:pt x="31311" y="96446"/>
                    </a:cubicBezTo>
                    <a:cubicBezTo>
                      <a:pt x="-6629" y="186813"/>
                      <a:pt x="539" y="266405"/>
                      <a:pt x="539" y="375121"/>
                    </a:cubicBezTo>
                    <a:cubicBezTo>
                      <a:pt x="539" y="444008"/>
                      <a:pt x="85030" y="460501"/>
                      <a:pt x="120166" y="406583"/>
                    </a:cubicBezTo>
                    <a:cubicBezTo>
                      <a:pt x="130032" y="391442"/>
                      <a:pt x="166209" y="341237"/>
                      <a:pt x="201775" y="286580"/>
                    </a:cubicBezTo>
                    <a:cubicBezTo>
                      <a:pt x="212424" y="292279"/>
                      <a:pt x="224586" y="295520"/>
                      <a:pt x="237509" y="295520"/>
                    </a:cubicBezTo>
                    <a:cubicBezTo>
                      <a:pt x="299925" y="295520"/>
                      <a:pt x="300497" y="246024"/>
                      <a:pt x="340686" y="246024"/>
                    </a:cubicBezTo>
                    <a:cubicBezTo>
                      <a:pt x="341798" y="246024"/>
                      <a:pt x="342759" y="245933"/>
                      <a:pt x="343614" y="245780"/>
                    </a:cubicBezTo>
                    <a:cubicBezTo>
                      <a:pt x="344470" y="245933"/>
                      <a:pt x="345429" y="246024"/>
                      <a:pt x="346543" y="246024"/>
                    </a:cubicBezTo>
                    <a:cubicBezTo>
                      <a:pt x="386733" y="246024"/>
                      <a:pt x="387305" y="295520"/>
                      <a:pt x="449719" y="295520"/>
                    </a:cubicBezTo>
                    <a:cubicBezTo>
                      <a:pt x="459123" y="295520"/>
                      <a:pt x="468122" y="293797"/>
                      <a:pt x="476431" y="290668"/>
                    </a:cubicBezTo>
                    <a:cubicBezTo>
                      <a:pt x="511412" y="343724"/>
                      <a:pt x="546296" y="391821"/>
                      <a:pt x="555916" y="406583"/>
                    </a:cubicBezTo>
                    <a:cubicBezTo>
                      <a:pt x="591052" y="460499"/>
                      <a:pt x="675543" y="442195"/>
                      <a:pt x="675543" y="375121"/>
                    </a:cubicBezTo>
                    <a:cubicBezTo>
                      <a:pt x="675544" y="266405"/>
                      <a:pt x="681312" y="186813"/>
                      <a:pt x="643373" y="96446"/>
                    </a:cubicBezTo>
                    <a:close/>
                  </a:path>
                </a:pathLst>
              </a:custGeom>
              <a:solidFill>
                <a:srgbClr val="2B3B47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1" name="任意形状 400">
                <a:extLst>
                  <a:ext uri="{FF2B5EF4-FFF2-40B4-BE49-F238E27FC236}">
                    <a16:creationId xmlns:a16="http://schemas.microsoft.com/office/drawing/2014/main" id="{854CD610-CC6F-1933-FA05-3E1051EF0AE1}"/>
                  </a:ext>
                </a:extLst>
              </p:cNvPr>
              <p:cNvSpPr/>
              <p:nvPr/>
            </p:nvSpPr>
            <p:spPr>
              <a:xfrm>
                <a:off x="2437304" y="384479"/>
                <a:ext cx="562715" cy="195895"/>
              </a:xfrm>
              <a:custGeom>
                <a:avLst/>
                <a:gdLst>
                  <a:gd name="connsiteX0" fmla="*/ 562716 w 562715"/>
                  <a:gd name="connsiteY0" fmla="*/ 97948 h 195895"/>
                  <a:gd name="connsiteX1" fmla="*/ 464768 w 562715"/>
                  <a:gd name="connsiteY1" fmla="*/ 195895 h 195895"/>
                  <a:gd name="connsiteX2" fmla="*/ 366820 w 562715"/>
                  <a:gd name="connsiteY2" fmla="*/ 97948 h 195895"/>
                  <a:gd name="connsiteX3" fmla="*/ 464768 w 562715"/>
                  <a:gd name="connsiteY3" fmla="*/ 0 h 195895"/>
                  <a:gd name="connsiteX4" fmla="*/ 562716 w 562715"/>
                  <a:gd name="connsiteY4" fmla="*/ 97948 h 195895"/>
                  <a:gd name="connsiteX5" fmla="*/ 97948 w 562715"/>
                  <a:gd name="connsiteY5" fmla="*/ 0 h 195895"/>
                  <a:gd name="connsiteX6" fmla="*/ 0 w 562715"/>
                  <a:gd name="connsiteY6" fmla="*/ 97948 h 195895"/>
                  <a:gd name="connsiteX7" fmla="*/ 97948 w 562715"/>
                  <a:gd name="connsiteY7" fmla="*/ 195895 h 195895"/>
                  <a:gd name="connsiteX8" fmla="*/ 195895 w 562715"/>
                  <a:gd name="connsiteY8" fmla="*/ 97948 h 195895"/>
                  <a:gd name="connsiteX9" fmla="*/ 97948 w 562715"/>
                  <a:gd name="connsiteY9" fmla="*/ 0 h 19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62715" h="195895">
                    <a:moveTo>
                      <a:pt x="562716" y="97948"/>
                    </a:moveTo>
                    <a:cubicBezTo>
                      <a:pt x="562716" y="152042"/>
                      <a:pt x="518864" y="195895"/>
                      <a:pt x="464768" y="195895"/>
                    </a:cubicBezTo>
                    <a:cubicBezTo>
                      <a:pt x="410673" y="195895"/>
                      <a:pt x="366820" y="152043"/>
                      <a:pt x="366820" y="97948"/>
                    </a:cubicBezTo>
                    <a:cubicBezTo>
                      <a:pt x="366820" y="43852"/>
                      <a:pt x="410673" y="0"/>
                      <a:pt x="464768" y="0"/>
                    </a:cubicBezTo>
                    <a:cubicBezTo>
                      <a:pt x="518864" y="0"/>
                      <a:pt x="562716" y="43852"/>
                      <a:pt x="562716" y="97948"/>
                    </a:cubicBezTo>
                    <a:close/>
                    <a:moveTo>
                      <a:pt x="97948" y="0"/>
                    </a:moveTo>
                    <a:cubicBezTo>
                      <a:pt x="43853" y="0"/>
                      <a:pt x="0" y="43852"/>
                      <a:pt x="0" y="97948"/>
                    </a:cubicBezTo>
                    <a:cubicBezTo>
                      <a:pt x="0" y="152043"/>
                      <a:pt x="43852" y="195895"/>
                      <a:pt x="97948" y="195895"/>
                    </a:cubicBezTo>
                    <a:cubicBezTo>
                      <a:pt x="152043" y="195895"/>
                      <a:pt x="195895" y="152043"/>
                      <a:pt x="195895" y="97948"/>
                    </a:cubicBezTo>
                    <a:cubicBezTo>
                      <a:pt x="195895" y="43852"/>
                      <a:pt x="152042" y="0"/>
                      <a:pt x="97948" y="0"/>
                    </a:cubicBezTo>
                    <a:close/>
                  </a:path>
                </a:pathLst>
              </a:custGeom>
              <a:solidFill>
                <a:srgbClr val="132028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2" name="任意形状 401">
                <a:extLst>
                  <a:ext uri="{FF2B5EF4-FFF2-40B4-BE49-F238E27FC236}">
                    <a16:creationId xmlns:a16="http://schemas.microsoft.com/office/drawing/2014/main" id="{4AB7BF18-3E63-77A0-4C6F-CC3059E6594B}"/>
                  </a:ext>
                </a:extLst>
              </p:cNvPr>
              <p:cNvSpPr/>
              <p:nvPr/>
            </p:nvSpPr>
            <p:spPr>
              <a:xfrm>
                <a:off x="2877806" y="506113"/>
                <a:ext cx="52089" cy="52089"/>
              </a:xfrm>
              <a:custGeom>
                <a:avLst/>
                <a:gdLst>
                  <a:gd name="connsiteX0" fmla="*/ 52089 w 52089"/>
                  <a:gd name="connsiteY0" fmla="*/ 26045 h 52089"/>
                  <a:gd name="connsiteX1" fmla="*/ 26045 w 52089"/>
                  <a:gd name="connsiteY1" fmla="*/ 52089 h 52089"/>
                  <a:gd name="connsiteX2" fmla="*/ 0 w 52089"/>
                  <a:gd name="connsiteY2" fmla="*/ 26045 h 52089"/>
                  <a:gd name="connsiteX3" fmla="*/ 26045 w 52089"/>
                  <a:gd name="connsiteY3" fmla="*/ 0 h 52089"/>
                  <a:gd name="connsiteX4" fmla="*/ 52089 w 52089"/>
                  <a:gd name="connsiteY4" fmla="*/ 26045 h 52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89" h="52089">
                    <a:moveTo>
                      <a:pt x="52089" y="26045"/>
                    </a:moveTo>
                    <a:cubicBezTo>
                      <a:pt x="52089" y="40429"/>
                      <a:pt x="40429" y="52089"/>
                      <a:pt x="26045" y="52089"/>
                    </a:cubicBezTo>
                    <a:cubicBezTo>
                      <a:pt x="11661" y="52089"/>
                      <a:pt x="0" y="40429"/>
                      <a:pt x="0" y="26045"/>
                    </a:cubicBezTo>
                    <a:cubicBezTo>
                      <a:pt x="0" y="11661"/>
                      <a:pt x="11661" y="0"/>
                      <a:pt x="26045" y="0"/>
                    </a:cubicBezTo>
                    <a:cubicBezTo>
                      <a:pt x="40429" y="0"/>
                      <a:pt x="52089" y="11661"/>
                      <a:pt x="52089" y="26045"/>
                    </a:cubicBezTo>
                    <a:close/>
                  </a:path>
                </a:pathLst>
              </a:custGeom>
              <a:solidFill>
                <a:srgbClr val="00B1FF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3" name="任意形状 402">
                <a:extLst>
                  <a:ext uri="{FF2B5EF4-FFF2-40B4-BE49-F238E27FC236}">
                    <a16:creationId xmlns:a16="http://schemas.microsoft.com/office/drawing/2014/main" id="{856FC4AB-38FC-F4C8-44BA-C6466C7E1A95}"/>
                  </a:ext>
                </a:extLst>
              </p:cNvPr>
              <p:cNvSpPr/>
              <p:nvPr/>
            </p:nvSpPr>
            <p:spPr>
              <a:xfrm>
                <a:off x="2877806" y="408575"/>
                <a:ext cx="52089" cy="52089"/>
              </a:xfrm>
              <a:custGeom>
                <a:avLst/>
                <a:gdLst>
                  <a:gd name="connsiteX0" fmla="*/ 52089 w 52089"/>
                  <a:gd name="connsiteY0" fmla="*/ 26045 h 52089"/>
                  <a:gd name="connsiteX1" fmla="*/ 26045 w 52089"/>
                  <a:gd name="connsiteY1" fmla="*/ 52089 h 52089"/>
                  <a:gd name="connsiteX2" fmla="*/ 0 w 52089"/>
                  <a:gd name="connsiteY2" fmla="*/ 26045 h 52089"/>
                  <a:gd name="connsiteX3" fmla="*/ 26045 w 52089"/>
                  <a:gd name="connsiteY3" fmla="*/ 0 h 52089"/>
                  <a:gd name="connsiteX4" fmla="*/ 52089 w 52089"/>
                  <a:gd name="connsiteY4" fmla="*/ 26045 h 52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89" h="52089">
                    <a:moveTo>
                      <a:pt x="52089" y="26045"/>
                    </a:moveTo>
                    <a:cubicBezTo>
                      <a:pt x="52089" y="40428"/>
                      <a:pt x="40429" y="52089"/>
                      <a:pt x="26045" y="52089"/>
                    </a:cubicBezTo>
                    <a:cubicBezTo>
                      <a:pt x="11661" y="52089"/>
                      <a:pt x="0" y="40428"/>
                      <a:pt x="0" y="26045"/>
                    </a:cubicBezTo>
                    <a:cubicBezTo>
                      <a:pt x="0" y="11661"/>
                      <a:pt x="11661" y="0"/>
                      <a:pt x="26045" y="0"/>
                    </a:cubicBezTo>
                    <a:cubicBezTo>
                      <a:pt x="40429" y="0"/>
                      <a:pt x="52089" y="11661"/>
                      <a:pt x="52089" y="26045"/>
                    </a:cubicBezTo>
                    <a:close/>
                  </a:path>
                </a:pathLst>
              </a:custGeom>
              <a:solidFill>
                <a:srgbClr val="FFB636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4" name="任意形状 403">
                <a:extLst>
                  <a:ext uri="{FF2B5EF4-FFF2-40B4-BE49-F238E27FC236}">
                    <a16:creationId xmlns:a16="http://schemas.microsoft.com/office/drawing/2014/main" id="{C8D76D49-1082-63BA-B9D2-491CB60EA327}"/>
                  </a:ext>
                </a:extLst>
              </p:cNvPr>
              <p:cNvSpPr/>
              <p:nvPr/>
            </p:nvSpPr>
            <p:spPr>
              <a:xfrm>
                <a:off x="2829038" y="457344"/>
                <a:ext cx="52089" cy="52089"/>
              </a:xfrm>
              <a:custGeom>
                <a:avLst/>
                <a:gdLst>
                  <a:gd name="connsiteX0" fmla="*/ 52089 w 52089"/>
                  <a:gd name="connsiteY0" fmla="*/ 26045 h 52089"/>
                  <a:gd name="connsiteX1" fmla="*/ 26045 w 52089"/>
                  <a:gd name="connsiteY1" fmla="*/ 52089 h 52089"/>
                  <a:gd name="connsiteX2" fmla="*/ 0 w 52089"/>
                  <a:gd name="connsiteY2" fmla="*/ 26045 h 52089"/>
                  <a:gd name="connsiteX3" fmla="*/ 26045 w 52089"/>
                  <a:gd name="connsiteY3" fmla="*/ 0 h 52089"/>
                  <a:gd name="connsiteX4" fmla="*/ 52089 w 52089"/>
                  <a:gd name="connsiteY4" fmla="*/ 26045 h 52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89" h="52089">
                    <a:moveTo>
                      <a:pt x="52089" y="26045"/>
                    </a:moveTo>
                    <a:cubicBezTo>
                      <a:pt x="52089" y="40428"/>
                      <a:pt x="40429" y="52089"/>
                      <a:pt x="26045" y="52089"/>
                    </a:cubicBezTo>
                    <a:cubicBezTo>
                      <a:pt x="11661" y="52089"/>
                      <a:pt x="0" y="40428"/>
                      <a:pt x="0" y="26045"/>
                    </a:cubicBezTo>
                    <a:cubicBezTo>
                      <a:pt x="0" y="11661"/>
                      <a:pt x="11661" y="0"/>
                      <a:pt x="26045" y="0"/>
                    </a:cubicBezTo>
                    <a:cubicBezTo>
                      <a:pt x="40429" y="0"/>
                      <a:pt x="52089" y="11661"/>
                      <a:pt x="52089" y="26045"/>
                    </a:cubicBezTo>
                    <a:close/>
                  </a:path>
                </a:pathLst>
              </a:custGeom>
              <a:solidFill>
                <a:srgbClr val="FF473E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5" name="任意形状 404">
                <a:extLst>
                  <a:ext uri="{FF2B5EF4-FFF2-40B4-BE49-F238E27FC236}">
                    <a16:creationId xmlns:a16="http://schemas.microsoft.com/office/drawing/2014/main" id="{03FB129E-7A1D-7920-3F65-034FED7ECC36}"/>
                  </a:ext>
                </a:extLst>
              </p:cNvPr>
              <p:cNvSpPr/>
              <p:nvPr/>
            </p:nvSpPr>
            <p:spPr>
              <a:xfrm>
                <a:off x="2926575" y="457344"/>
                <a:ext cx="52089" cy="52089"/>
              </a:xfrm>
              <a:custGeom>
                <a:avLst/>
                <a:gdLst>
                  <a:gd name="connsiteX0" fmla="*/ 52089 w 52089"/>
                  <a:gd name="connsiteY0" fmla="*/ 26045 h 52089"/>
                  <a:gd name="connsiteX1" fmla="*/ 26045 w 52089"/>
                  <a:gd name="connsiteY1" fmla="*/ 52089 h 52089"/>
                  <a:gd name="connsiteX2" fmla="*/ 0 w 52089"/>
                  <a:gd name="connsiteY2" fmla="*/ 26045 h 52089"/>
                  <a:gd name="connsiteX3" fmla="*/ 26045 w 52089"/>
                  <a:gd name="connsiteY3" fmla="*/ 0 h 52089"/>
                  <a:gd name="connsiteX4" fmla="*/ 52089 w 52089"/>
                  <a:gd name="connsiteY4" fmla="*/ 26045 h 52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89" h="52089">
                    <a:moveTo>
                      <a:pt x="52089" y="26045"/>
                    </a:moveTo>
                    <a:cubicBezTo>
                      <a:pt x="52089" y="40428"/>
                      <a:pt x="40429" y="52089"/>
                      <a:pt x="26045" y="52089"/>
                    </a:cubicBezTo>
                    <a:cubicBezTo>
                      <a:pt x="11661" y="52089"/>
                      <a:pt x="0" y="40428"/>
                      <a:pt x="0" y="26045"/>
                    </a:cubicBezTo>
                    <a:cubicBezTo>
                      <a:pt x="0" y="11661"/>
                      <a:pt x="11661" y="0"/>
                      <a:pt x="26045" y="0"/>
                    </a:cubicBezTo>
                    <a:cubicBezTo>
                      <a:pt x="40429" y="0"/>
                      <a:pt x="52089" y="11661"/>
                      <a:pt x="52089" y="26045"/>
                    </a:cubicBezTo>
                    <a:close/>
                  </a:path>
                </a:pathLst>
              </a:custGeom>
              <a:solidFill>
                <a:srgbClr val="00B89C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6" name="任意形状 405">
                <a:extLst>
                  <a:ext uri="{FF2B5EF4-FFF2-40B4-BE49-F238E27FC236}">
                    <a16:creationId xmlns:a16="http://schemas.microsoft.com/office/drawing/2014/main" id="{111E6C47-B67B-34BF-5224-F58A1F047F14}"/>
                  </a:ext>
                </a:extLst>
              </p:cNvPr>
              <p:cNvSpPr/>
              <p:nvPr/>
            </p:nvSpPr>
            <p:spPr>
              <a:xfrm>
                <a:off x="2455805" y="404508"/>
                <a:ext cx="407865" cy="221166"/>
              </a:xfrm>
              <a:custGeom>
                <a:avLst/>
                <a:gdLst>
                  <a:gd name="connsiteX0" fmla="*/ 238746 w 407865"/>
                  <a:gd name="connsiteY0" fmla="*/ 123587 h 221166"/>
                  <a:gd name="connsiteX1" fmla="*/ 206171 w 407865"/>
                  <a:gd name="connsiteY1" fmla="*/ 123587 h 221166"/>
                  <a:gd name="connsiteX2" fmla="*/ 195980 w 407865"/>
                  <a:gd name="connsiteY2" fmla="*/ 113396 h 221166"/>
                  <a:gd name="connsiteX3" fmla="*/ 206171 w 407865"/>
                  <a:gd name="connsiteY3" fmla="*/ 103206 h 221166"/>
                  <a:gd name="connsiteX4" fmla="*/ 238746 w 407865"/>
                  <a:gd name="connsiteY4" fmla="*/ 103206 h 221166"/>
                  <a:gd name="connsiteX5" fmla="*/ 248937 w 407865"/>
                  <a:gd name="connsiteY5" fmla="*/ 113396 h 221166"/>
                  <a:gd name="connsiteX6" fmla="*/ 238746 w 407865"/>
                  <a:gd name="connsiteY6" fmla="*/ 123587 h 221166"/>
                  <a:gd name="connsiteX7" fmla="*/ 333270 w 407865"/>
                  <a:gd name="connsiteY7" fmla="*/ 113396 h 221166"/>
                  <a:gd name="connsiteX8" fmla="*/ 323080 w 407865"/>
                  <a:gd name="connsiteY8" fmla="*/ 103206 h 221166"/>
                  <a:gd name="connsiteX9" fmla="*/ 290504 w 407865"/>
                  <a:gd name="connsiteY9" fmla="*/ 103206 h 221166"/>
                  <a:gd name="connsiteX10" fmla="*/ 280314 w 407865"/>
                  <a:gd name="connsiteY10" fmla="*/ 113396 h 221166"/>
                  <a:gd name="connsiteX11" fmla="*/ 290504 w 407865"/>
                  <a:gd name="connsiteY11" fmla="*/ 123587 h 221166"/>
                  <a:gd name="connsiteX12" fmla="*/ 323080 w 407865"/>
                  <a:gd name="connsiteY12" fmla="*/ 123587 h 221166"/>
                  <a:gd name="connsiteX13" fmla="*/ 333270 w 407865"/>
                  <a:gd name="connsiteY13" fmla="*/ 113396 h 221166"/>
                  <a:gd name="connsiteX14" fmla="*/ 160240 w 407865"/>
                  <a:gd name="connsiteY14" fmla="*/ 130556 h 221166"/>
                  <a:gd name="connsiteX15" fmla="*/ 114935 w 407865"/>
                  <a:gd name="connsiteY15" fmla="*/ 175861 h 221166"/>
                  <a:gd name="connsiteX16" fmla="*/ 160240 w 407865"/>
                  <a:gd name="connsiteY16" fmla="*/ 221166 h 221166"/>
                  <a:gd name="connsiteX17" fmla="*/ 205546 w 407865"/>
                  <a:gd name="connsiteY17" fmla="*/ 175861 h 221166"/>
                  <a:gd name="connsiteX18" fmla="*/ 160240 w 407865"/>
                  <a:gd name="connsiteY18" fmla="*/ 130556 h 221166"/>
                  <a:gd name="connsiteX19" fmla="*/ 362561 w 407865"/>
                  <a:gd name="connsiteY19" fmla="*/ 130556 h 221166"/>
                  <a:gd name="connsiteX20" fmla="*/ 317256 w 407865"/>
                  <a:gd name="connsiteY20" fmla="*/ 175861 h 221166"/>
                  <a:gd name="connsiteX21" fmla="*/ 362561 w 407865"/>
                  <a:gd name="connsiteY21" fmla="*/ 221166 h 221166"/>
                  <a:gd name="connsiteX22" fmla="*/ 407866 w 407865"/>
                  <a:gd name="connsiteY22" fmla="*/ 175861 h 221166"/>
                  <a:gd name="connsiteX23" fmla="*/ 362561 w 407865"/>
                  <a:gd name="connsiteY23" fmla="*/ 130556 h 221166"/>
                  <a:gd name="connsiteX24" fmla="*/ 42744 w 407865"/>
                  <a:gd name="connsiteY24" fmla="*/ 54429 h 221166"/>
                  <a:gd name="connsiteX25" fmla="*/ 7444 w 407865"/>
                  <a:gd name="connsiteY25" fmla="*/ 54429 h 221166"/>
                  <a:gd name="connsiteX26" fmla="*/ 0 w 407865"/>
                  <a:gd name="connsiteY26" fmla="*/ 64506 h 221166"/>
                  <a:gd name="connsiteX27" fmla="*/ 0 w 407865"/>
                  <a:gd name="connsiteY27" fmla="*/ 89279 h 221166"/>
                  <a:gd name="connsiteX28" fmla="*/ 7444 w 407865"/>
                  <a:gd name="connsiteY28" fmla="*/ 99356 h 221166"/>
                  <a:gd name="connsiteX29" fmla="*/ 42744 w 407865"/>
                  <a:gd name="connsiteY29" fmla="*/ 99356 h 221166"/>
                  <a:gd name="connsiteX30" fmla="*/ 47648 w 407865"/>
                  <a:gd name="connsiteY30" fmla="*/ 96860 h 221166"/>
                  <a:gd name="connsiteX31" fmla="*/ 58098 w 407865"/>
                  <a:gd name="connsiteY31" fmla="*/ 84474 h 221166"/>
                  <a:gd name="connsiteX32" fmla="*/ 58098 w 407865"/>
                  <a:gd name="connsiteY32" fmla="*/ 69313 h 221166"/>
                  <a:gd name="connsiteX33" fmla="*/ 47648 w 407865"/>
                  <a:gd name="connsiteY33" fmla="*/ 56926 h 221166"/>
                  <a:gd name="connsiteX34" fmla="*/ 42744 w 407865"/>
                  <a:gd name="connsiteY34" fmla="*/ 54429 h 221166"/>
                  <a:gd name="connsiteX35" fmla="*/ 101909 w 407865"/>
                  <a:gd name="connsiteY35" fmla="*/ 42744 h 221166"/>
                  <a:gd name="connsiteX36" fmla="*/ 101909 w 407865"/>
                  <a:gd name="connsiteY36" fmla="*/ 7444 h 221166"/>
                  <a:gd name="connsiteX37" fmla="*/ 91833 w 407865"/>
                  <a:gd name="connsiteY37" fmla="*/ 0 h 221166"/>
                  <a:gd name="connsiteX38" fmla="*/ 67060 w 407865"/>
                  <a:gd name="connsiteY38" fmla="*/ 0 h 221166"/>
                  <a:gd name="connsiteX39" fmla="*/ 56983 w 407865"/>
                  <a:gd name="connsiteY39" fmla="*/ 7444 h 221166"/>
                  <a:gd name="connsiteX40" fmla="*/ 56983 w 407865"/>
                  <a:gd name="connsiteY40" fmla="*/ 42744 h 221166"/>
                  <a:gd name="connsiteX41" fmla="*/ 59478 w 407865"/>
                  <a:gd name="connsiteY41" fmla="*/ 47648 h 221166"/>
                  <a:gd name="connsiteX42" fmla="*/ 71865 w 407865"/>
                  <a:gd name="connsiteY42" fmla="*/ 58098 h 221166"/>
                  <a:gd name="connsiteX43" fmla="*/ 87026 w 407865"/>
                  <a:gd name="connsiteY43" fmla="*/ 58098 h 221166"/>
                  <a:gd name="connsiteX44" fmla="*/ 99413 w 407865"/>
                  <a:gd name="connsiteY44" fmla="*/ 47648 h 221166"/>
                  <a:gd name="connsiteX45" fmla="*/ 101909 w 407865"/>
                  <a:gd name="connsiteY45" fmla="*/ 42744 h 221166"/>
                  <a:gd name="connsiteX46" fmla="*/ 116149 w 407865"/>
                  <a:gd name="connsiteY46" fmla="*/ 101399 h 221166"/>
                  <a:gd name="connsiteX47" fmla="*/ 151449 w 407865"/>
                  <a:gd name="connsiteY47" fmla="*/ 101399 h 221166"/>
                  <a:gd name="connsiteX48" fmla="*/ 158892 w 407865"/>
                  <a:gd name="connsiteY48" fmla="*/ 91323 h 221166"/>
                  <a:gd name="connsiteX49" fmla="*/ 158892 w 407865"/>
                  <a:gd name="connsiteY49" fmla="*/ 66550 h 221166"/>
                  <a:gd name="connsiteX50" fmla="*/ 151449 w 407865"/>
                  <a:gd name="connsiteY50" fmla="*/ 56473 h 221166"/>
                  <a:gd name="connsiteX51" fmla="*/ 116149 w 407865"/>
                  <a:gd name="connsiteY51" fmla="*/ 56473 h 221166"/>
                  <a:gd name="connsiteX52" fmla="*/ 111244 w 407865"/>
                  <a:gd name="connsiteY52" fmla="*/ 58968 h 221166"/>
                  <a:gd name="connsiteX53" fmla="*/ 100793 w 407865"/>
                  <a:gd name="connsiteY53" fmla="*/ 71355 h 221166"/>
                  <a:gd name="connsiteX54" fmla="*/ 100793 w 407865"/>
                  <a:gd name="connsiteY54" fmla="*/ 86516 h 221166"/>
                  <a:gd name="connsiteX55" fmla="*/ 111244 w 407865"/>
                  <a:gd name="connsiteY55" fmla="*/ 98903 h 221166"/>
                  <a:gd name="connsiteX56" fmla="*/ 116149 w 407865"/>
                  <a:gd name="connsiteY56" fmla="*/ 101399 h 221166"/>
                  <a:gd name="connsiteX57" fmla="*/ 56983 w 407865"/>
                  <a:gd name="connsiteY57" fmla="*/ 113085 h 221166"/>
                  <a:gd name="connsiteX58" fmla="*/ 56983 w 407865"/>
                  <a:gd name="connsiteY58" fmla="*/ 148385 h 221166"/>
                  <a:gd name="connsiteX59" fmla="*/ 67060 w 407865"/>
                  <a:gd name="connsiteY59" fmla="*/ 155829 h 221166"/>
                  <a:gd name="connsiteX60" fmla="*/ 91833 w 407865"/>
                  <a:gd name="connsiteY60" fmla="*/ 155829 h 221166"/>
                  <a:gd name="connsiteX61" fmla="*/ 101909 w 407865"/>
                  <a:gd name="connsiteY61" fmla="*/ 148385 h 221166"/>
                  <a:gd name="connsiteX62" fmla="*/ 101909 w 407865"/>
                  <a:gd name="connsiteY62" fmla="*/ 113085 h 221166"/>
                  <a:gd name="connsiteX63" fmla="*/ 99414 w 407865"/>
                  <a:gd name="connsiteY63" fmla="*/ 108181 h 221166"/>
                  <a:gd name="connsiteX64" fmla="*/ 87027 w 407865"/>
                  <a:gd name="connsiteY64" fmla="*/ 97730 h 221166"/>
                  <a:gd name="connsiteX65" fmla="*/ 71866 w 407865"/>
                  <a:gd name="connsiteY65" fmla="*/ 97730 h 221166"/>
                  <a:gd name="connsiteX66" fmla="*/ 59480 w 407865"/>
                  <a:gd name="connsiteY66" fmla="*/ 108181 h 221166"/>
                  <a:gd name="connsiteX67" fmla="*/ 56983 w 407865"/>
                  <a:gd name="connsiteY67" fmla="*/ 113085 h 221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407865" h="221166">
                    <a:moveTo>
                      <a:pt x="238746" y="123587"/>
                    </a:moveTo>
                    <a:lnTo>
                      <a:pt x="206171" y="123587"/>
                    </a:lnTo>
                    <a:cubicBezTo>
                      <a:pt x="200543" y="123587"/>
                      <a:pt x="195980" y="119024"/>
                      <a:pt x="195980" y="113396"/>
                    </a:cubicBezTo>
                    <a:cubicBezTo>
                      <a:pt x="195980" y="107769"/>
                      <a:pt x="200543" y="103206"/>
                      <a:pt x="206171" y="103206"/>
                    </a:cubicBezTo>
                    <a:lnTo>
                      <a:pt x="238746" y="103206"/>
                    </a:lnTo>
                    <a:cubicBezTo>
                      <a:pt x="244374" y="103206"/>
                      <a:pt x="248937" y="107769"/>
                      <a:pt x="248937" y="113396"/>
                    </a:cubicBezTo>
                    <a:cubicBezTo>
                      <a:pt x="248937" y="119024"/>
                      <a:pt x="244374" y="123587"/>
                      <a:pt x="238746" y="123587"/>
                    </a:cubicBezTo>
                    <a:close/>
                    <a:moveTo>
                      <a:pt x="333270" y="113396"/>
                    </a:moveTo>
                    <a:cubicBezTo>
                      <a:pt x="333270" y="107769"/>
                      <a:pt x="328707" y="103206"/>
                      <a:pt x="323080" y="103206"/>
                    </a:cubicBezTo>
                    <a:lnTo>
                      <a:pt x="290504" y="103206"/>
                    </a:lnTo>
                    <a:cubicBezTo>
                      <a:pt x="284876" y="103206"/>
                      <a:pt x="280314" y="107769"/>
                      <a:pt x="280314" y="113396"/>
                    </a:cubicBezTo>
                    <a:cubicBezTo>
                      <a:pt x="280314" y="119024"/>
                      <a:pt x="284876" y="123587"/>
                      <a:pt x="290504" y="123587"/>
                    </a:cubicBezTo>
                    <a:lnTo>
                      <a:pt x="323080" y="123587"/>
                    </a:lnTo>
                    <a:cubicBezTo>
                      <a:pt x="328706" y="123587"/>
                      <a:pt x="333270" y="119024"/>
                      <a:pt x="333270" y="113396"/>
                    </a:cubicBezTo>
                    <a:close/>
                    <a:moveTo>
                      <a:pt x="160240" y="130556"/>
                    </a:moveTo>
                    <a:cubicBezTo>
                      <a:pt x="135220" y="130556"/>
                      <a:pt x="114935" y="150839"/>
                      <a:pt x="114935" y="175861"/>
                    </a:cubicBezTo>
                    <a:cubicBezTo>
                      <a:pt x="114935" y="200882"/>
                      <a:pt x="135220" y="221166"/>
                      <a:pt x="160240" y="221166"/>
                    </a:cubicBezTo>
                    <a:cubicBezTo>
                      <a:pt x="185261" y="221166"/>
                      <a:pt x="205546" y="200882"/>
                      <a:pt x="205546" y="175861"/>
                    </a:cubicBezTo>
                    <a:cubicBezTo>
                      <a:pt x="205544" y="150841"/>
                      <a:pt x="185261" y="130556"/>
                      <a:pt x="160240" y="130556"/>
                    </a:cubicBezTo>
                    <a:close/>
                    <a:moveTo>
                      <a:pt x="362561" y="130556"/>
                    </a:moveTo>
                    <a:cubicBezTo>
                      <a:pt x="337540" y="130556"/>
                      <a:pt x="317256" y="150839"/>
                      <a:pt x="317256" y="175861"/>
                    </a:cubicBezTo>
                    <a:cubicBezTo>
                      <a:pt x="317256" y="200882"/>
                      <a:pt x="337540" y="221166"/>
                      <a:pt x="362561" y="221166"/>
                    </a:cubicBezTo>
                    <a:cubicBezTo>
                      <a:pt x="387582" y="221166"/>
                      <a:pt x="407866" y="200882"/>
                      <a:pt x="407866" y="175861"/>
                    </a:cubicBezTo>
                    <a:cubicBezTo>
                      <a:pt x="407866" y="150841"/>
                      <a:pt x="387583" y="130556"/>
                      <a:pt x="362561" y="130556"/>
                    </a:cubicBezTo>
                    <a:close/>
                    <a:moveTo>
                      <a:pt x="42744" y="54429"/>
                    </a:moveTo>
                    <a:lnTo>
                      <a:pt x="7444" y="54429"/>
                    </a:lnTo>
                    <a:cubicBezTo>
                      <a:pt x="3332" y="54429"/>
                      <a:pt x="0" y="58941"/>
                      <a:pt x="0" y="64506"/>
                    </a:cubicBezTo>
                    <a:lnTo>
                      <a:pt x="0" y="89279"/>
                    </a:lnTo>
                    <a:cubicBezTo>
                      <a:pt x="0" y="94844"/>
                      <a:pt x="3332" y="99356"/>
                      <a:pt x="7444" y="99356"/>
                    </a:cubicBezTo>
                    <a:lnTo>
                      <a:pt x="42744" y="99356"/>
                    </a:lnTo>
                    <a:cubicBezTo>
                      <a:pt x="44547" y="99356"/>
                      <a:pt x="46290" y="98468"/>
                      <a:pt x="47648" y="96860"/>
                    </a:cubicBezTo>
                    <a:lnTo>
                      <a:pt x="58098" y="84474"/>
                    </a:lnTo>
                    <a:cubicBezTo>
                      <a:pt x="61485" y="80459"/>
                      <a:pt x="61485" y="73326"/>
                      <a:pt x="58098" y="69313"/>
                    </a:cubicBezTo>
                    <a:lnTo>
                      <a:pt x="47648" y="56926"/>
                    </a:lnTo>
                    <a:cubicBezTo>
                      <a:pt x="46289" y="55317"/>
                      <a:pt x="44547" y="54429"/>
                      <a:pt x="42744" y="54429"/>
                    </a:cubicBezTo>
                    <a:close/>
                    <a:moveTo>
                      <a:pt x="101909" y="42744"/>
                    </a:moveTo>
                    <a:lnTo>
                      <a:pt x="101909" y="7444"/>
                    </a:lnTo>
                    <a:cubicBezTo>
                      <a:pt x="101909" y="3332"/>
                      <a:pt x="97398" y="0"/>
                      <a:pt x="91833" y="0"/>
                    </a:cubicBezTo>
                    <a:lnTo>
                      <a:pt x="67060" y="0"/>
                    </a:lnTo>
                    <a:cubicBezTo>
                      <a:pt x="61494" y="0"/>
                      <a:pt x="56983" y="3332"/>
                      <a:pt x="56983" y="7444"/>
                    </a:cubicBezTo>
                    <a:lnTo>
                      <a:pt x="56983" y="42744"/>
                    </a:lnTo>
                    <a:cubicBezTo>
                      <a:pt x="56983" y="44547"/>
                      <a:pt x="57870" y="46290"/>
                      <a:pt x="59478" y="47648"/>
                    </a:cubicBezTo>
                    <a:lnTo>
                      <a:pt x="71865" y="58098"/>
                    </a:lnTo>
                    <a:cubicBezTo>
                      <a:pt x="75879" y="61485"/>
                      <a:pt x="83013" y="61485"/>
                      <a:pt x="87026" y="58098"/>
                    </a:cubicBezTo>
                    <a:lnTo>
                      <a:pt x="99413" y="47648"/>
                    </a:lnTo>
                    <a:cubicBezTo>
                      <a:pt x="101022" y="46290"/>
                      <a:pt x="101909" y="44547"/>
                      <a:pt x="101909" y="42744"/>
                    </a:cubicBezTo>
                    <a:close/>
                    <a:moveTo>
                      <a:pt x="116149" y="101399"/>
                    </a:moveTo>
                    <a:lnTo>
                      <a:pt x="151449" y="101399"/>
                    </a:lnTo>
                    <a:cubicBezTo>
                      <a:pt x="155560" y="101399"/>
                      <a:pt x="158892" y="96888"/>
                      <a:pt x="158892" y="91323"/>
                    </a:cubicBezTo>
                    <a:lnTo>
                      <a:pt x="158892" y="66550"/>
                    </a:lnTo>
                    <a:cubicBezTo>
                      <a:pt x="158892" y="60984"/>
                      <a:pt x="155560" y="56473"/>
                      <a:pt x="151449" y="56473"/>
                    </a:cubicBezTo>
                    <a:lnTo>
                      <a:pt x="116149" y="56473"/>
                    </a:lnTo>
                    <a:cubicBezTo>
                      <a:pt x="114345" y="56473"/>
                      <a:pt x="112602" y="57360"/>
                      <a:pt x="111244" y="58968"/>
                    </a:cubicBezTo>
                    <a:lnTo>
                      <a:pt x="100793" y="71355"/>
                    </a:lnTo>
                    <a:cubicBezTo>
                      <a:pt x="97406" y="75369"/>
                      <a:pt x="97406" y="82503"/>
                      <a:pt x="100793" y="86516"/>
                    </a:cubicBezTo>
                    <a:lnTo>
                      <a:pt x="111244" y="98903"/>
                    </a:lnTo>
                    <a:cubicBezTo>
                      <a:pt x="112602" y="100512"/>
                      <a:pt x="114345" y="101399"/>
                      <a:pt x="116149" y="101399"/>
                    </a:cubicBezTo>
                    <a:close/>
                    <a:moveTo>
                      <a:pt x="56983" y="113085"/>
                    </a:moveTo>
                    <a:lnTo>
                      <a:pt x="56983" y="148385"/>
                    </a:lnTo>
                    <a:cubicBezTo>
                      <a:pt x="56983" y="152496"/>
                      <a:pt x="61494" y="155829"/>
                      <a:pt x="67060" y="155829"/>
                    </a:cubicBezTo>
                    <a:lnTo>
                      <a:pt x="91833" y="155829"/>
                    </a:lnTo>
                    <a:cubicBezTo>
                      <a:pt x="97398" y="155829"/>
                      <a:pt x="101909" y="152496"/>
                      <a:pt x="101909" y="148385"/>
                    </a:cubicBezTo>
                    <a:lnTo>
                      <a:pt x="101909" y="113085"/>
                    </a:lnTo>
                    <a:cubicBezTo>
                      <a:pt x="101909" y="111281"/>
                      <a:pt x="101022" y="109538"/>
                      <a:pt x="99414" y="108181"/>
                    </a:cubicBezTo>
                    <a:lnTo>
                      <a:pt x="87027" y="97730"/>
                    </a:lnTo>
                    <a:cubicBezTo>
                      <a:pt x="83013" y="94344"/>
                      <a:pt x="75879" y="94344"/>
                      <a:pt x="71866" y="97730"/>
                    </a:cubicBezTo>
                    <a:lnTo>
                      <a:pt x="59480" y="108181"/>
                    </a:lnTo>
                    <a:cubicBezTo>
                      <a:pt x="57869" y="109540"/>
                      <a:pt x="56983" y="111281"/>
                      <a:pt x="56983" y="113085"/>
                    </a:cubicBezTo>
                    <a:close/>
                  </a:path>
                </a:pathLst>
              </a:custGeom>
              <a:solidFill>
                <a:srgbClr val="597B91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</p:grpSp>
        <p:grpSp>
          <p:nvGrpSpPr>
            <p:cNvPr id="258" name="组合 257">
              <a:extLst>
                <a:ext uri="{FF2B5EF4-FFF2-40B4-BE49-F238E27FC236}">
                  <a16:creationId xmlns:a16="http://schemas.microsoft.com/office/drawing/2014/main" id="{51068F2F-AAF1-866D-7736-AEF5F46174ED}"/>
                </a:ext>
              </a:extLst>
            </p:cNvPr>
            <p:cNvGrpSpPr/>
            <p:nvPr/>
          </p:nvGrpSpPr>
          <p:grpSpPr>
            <a:xfrm>
              <a:off x="5667295" y="2306223"/>
              <a:ext cx="399988" cy="376455"/>
              <a:chOff x="9475846" y="4883350"/>
              <a:chExt cx="235742" cy="221872"/>
            </a:xfrm>
          </p:grpSpPr>
          <p:sp>
            <p:nvSpPr>
              <p:cNvPr id="396" name="任意形状 395">
                <a:extLst>
                  <a:ext uri="{FF2B5EF4-FFF2-40B4-BE49-F238E27FC236}">
                    <a16:creationId xmlns:a16="http://schemas.microsoft.com/office/drawing/2014/main" id="{3185B814-AC08-9BF7-DECB-7FD9B9B50710}"/>
                  </a:ext>
                </a:extLst>
              </p:cNvPr>
              <p:cNvSpPr/>
              <p:nvPr/>
            </p:nvSpPr>
            <p:spPr>
              <a:xfrm>
                <a:off x="9552118" y="4883350"/>
                <a:ext cx="83202" cy="20800"/>
              </a:xfrm>
              <a:custGeom>
                <a:avLst/>
                <a:gdLst>
                  <a:gd name="connsiteX0" fmla="*/ 0 w 140585"/>
                  <a:gd name="connsiteY0" fmla="*/ 0 h 35146"/>
                  <a:gd name="connsiteX1" fmla="*/ 140585 w 140585"/>
                  <a:gd name="connsiteY1" fmla="*/ 0 h 35146"/>
                  <a:gd name="connsiteX2" fmla="*/ 70293 w 140585"/>
                  <a:gd name="connsiteY2" fmla="*/ 35146 h 35146"/>
                  <a:gd name="connsiteX3" fmla="*/ 0 w 140585"/>
                  <a:gd name="connsiteY3" fmla="*/ 0 h 35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585" h="35146">
                    <a:moveTo>
                      <a:pt x="0" y="0"/>
                    </a:moveTo>
                    <a:lnTo>
                      <a:pt x="140585" y="0"/>
                    </a:lnTo>
                    <a:cubicBezTo>
                      <a:pt x="140585" y="0"/>
                      <a:pt x="128870" y="35146"/>
                      <a:pt x="70293" y="35146"/>
                    </a:cubicBezTo>
                    <a:cubicBezTo>
                      <a:pt x="11715" y="3514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553788"/>
              </a:solidFill>
              <a:ln w="1164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97" name="任意形状 396">
                <a:extLst>
                  <a:ext uri="{FF2B5EF4-FFF2-40B4-BE49-F238E27FC236}">
                    <a16:creationId xmlns:a16="http://schemas.microsoft.com/office/drawing/2014/main" id="{02496836-F961-9490-264D-B0C91D15BA91}"/>
                  </a:ext>
                </a:extLst>
              </p:cNvPr>
              <p:cNvSpPr/>
              <p:nvPr/>
            </p:nvSpPr>
            <p:spPr>
              <a:xfrm>
                <a:off x="9475849" y="4883350"/>
                <a:ext cx="235739" cy="221872"/>
              </a:xfrm>
              <a:custGeom>
                <a:avLst/>
                <a:gdLst>
                  <a:gd name="connsiteX0" fmla="*/ 346297 w 398325"/>
                  <a:gd name="connsiteY0" fmla="*/ 161943 h 374894"/>
                  <a:gd name="connsiteX1" fmla="*/ 398325 w 398325"/>
                  <a:gd name="connsiteY1" fmla="*/ 93724 h 374894"/>
                  <a:gd name="connsiteX2" fmla="*/ 269455 w 398325"/>
                  <a:gd name="connsiteY2" fmla="*/ 0 h 374894"/>
                  <a:gd name="connsiteX3" fmla="*/ 199163 w 398325"/>
                  <a:gd name="connsiteY3" fmla="*/ 46862 h 374894"/>
                  <a:gd name="connsiteX4" fmla="*/ 128870 w 398325"/>
                  <a:gd name="connsiteY4" fmla="*/ 0 h 374894"/>
                  <a:gd name="connsiteX5" fmla="*/ 0 w 398325"/>
                  <a:gd name="connsiteY5" fmla="*/ 93724 h 374894"/>
                  <a:gd name="connsiteX6" fmla="*/ 52005 w 398325"/>
                  <a:gd name="connsiteY6" fmla="*/ 161954 h 374894"/>
                  <a:gd name="connsiteX7" fmla="*/ 105439 w 398325"/>
                  <a:gd name="connsiteY7" fmla="*/ 140585 h 374894"/>
                  <a:gd name="connsiteX8" fmla="*/ 70293 w 398325"/>
                  <a:gd name="connsiteY8" fmla="*/ 363179 h 374894"/>
                  <a:gd name="connsiteX9" fmla="*/ 199163 w 398325"/>
                  <a:gd name="connsiteY9" fmla="*/ 374894 h 374894"/>
                  <a:gd name="connsiteX10" fmla="*/ 328032 w 398325"/>
                  <a:gd name="connsiteY10" fmla="*/ 363179 h 374894"/>
                  <a:gd name="connsiteX11" fmla="*/ 292886 w 398325"/>
                  <a:gd name="connsiteY11" fmla="*/ 140585 h 374894"/>
                  <a:gd name="connsiteX12" fmla="*/ 346297 w 398325"/>
                  <a:gd name="connsiteY12" fmla="*/ 161943 h 37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8325" h="374894">
                    <a:moveTo>
                      <a:pt x="346297" y="161943"/>
                    </a:moveTo>
                    <a:lnTo>
                      <a:pt x="398325" y="93724"/>
                    </a:lnTo>
                    <a:cubicBezTo>
                      <a:pt x="351463" y="70293"/>
                      <a:pt x="269455" y="0"/>
                      <a:pt x="269455" y="0"/>
                    </a:cubicBezTo>
                    <a:cubicBezTo>
                      <a:pt x="269455" y="0"/>
                      <a:pt x="246024" y="46862"/>
                      <a:pt x="199163" y="46862"/>
                    </a:cubicBezTo>
                    <a:cubicBezTo>
                      <a:pt x="152301" y="46862"/>
                      <a:pt x="128870" y="0"/>
                      <a:pt x="128870" y="0"/>
                    </a:cubicBezTo>
                    <a:cubicBezTo>
                      <a:pt x="128870" y="0"/>
                      <a:pt x="46862" y="70293"/>
                      <a:pt x="0" y="93724"/>
                    </a:cubicBezTo>
                    <a:lnTo>
                      <a:pt x="52005" y="161954"/>
                    </a:lnTo>
                    <a:lnTo>
                      <a:pt x="105439" y="140585"/>
                    </a:lnTo>
                    <a:cubicBezTo>
                      <a:pt x="105439" y="140585"/>
                      <a:pt x="108368" y="328032"/>
                      <a:pt x="70293" y="363179"/>
                    </a:cubicBezTo>
                    <a:cubicBezTo>
                      <a:pt x="70293" y="363179"/>
                      <a:pt x="128870" y="374894"/>
                      <a:pt x="199163" y="374894"/>
                    </a:cubicBezTo>
                    <a:cubicBezTo>
                      <a:pt x="269455" y="374894"/>
                      <a:pt x="328032" y="363179"/>
                      <a:pt x="328032" y="363179"/>
                    </a:cubicBezTo>
                    <a:cubicBezTo>
                      <a:pt x="289957" y="328032"/>
                      <a:pt x="292886" y="140585"/>
                      <a:pt x="292886" y="140585"/>
                    </a:cubicBezTo>
                    <a:lnTo>
                      <a:pt x="346297" y="161943"/>
                    </a:lnTo>
                    <a:close/>
                  </a:path>
                </a:pathLst>
              </a:custGeom>
              <a:solidFill>
                <a:srgbClr val="AA8DD8"/>
              </a:solidFill>
              <a:ln w="1164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98" name="任意形状 397">
                <a:extLst>
                  <a:ext uri="{FF2B5EF4-FFF2-40B4-BE49-F238E27FC236}">
                    <a16:creationId xmlns:a16="http://schemas.microsoft.com/office/drawing/2014/main" id="{09925212-291E-8FFC-9E62-C7F3A2EDF1D0}"/>
                  </a:ext>
                </a:extLst>
              </p:cNvPr>
              <p:cNvSpPr/>
              <p:nvPr/>
            </p:nvSpPr>
            <p:spPr>
              <a:xfrm>
                <a:off x="9475846" y="4883350"/>
                <a:ext cx="235741" cy="221872"/>
              </a:xfrm>
              <a:custGeom>
                <a:avLst/>
                <a:gdLst>
                  <a:gd name="connsiteX0" fmla="*/ 58579 w 398328"/>
                  <a:gd name="connsiteY0" fmla="*/ 164016 h 374894"/>
                  <a:gd name="connsiteX1" fmla="*/ 49429 w 398328"/>
                  <a:gd name="connsiteY1" fmla="*/ 159623 h 374894"/>
                  <a:gd name="connsiteX2" fmla="*/ 2567 w 398328"/>
                  <a:gd name="connsiteY2" fmla="*/ 101046 h 374894"/>
                  <a:gd name="connsiteX3" fmla="*/ 4395 w 398328"/>
                  <a:gd name="connsiteY3" fmla="*/ 84586 h 374894"/>
                  <a:gd name="connsiteX4" fmla="*/ 20855 w 398328"/>
                  <a:gd name="connsiteY4" fmla="*/ 86413 h 374894"/>
                  <a:gd name="connsiteX5" fmla="*/ 67717 w 398328"/>
                  <a:gd name="connsiteY5" fmla="*/ 144990 h 374894"/>
                  <a:gd name="connsiteX6" fmla="*/ 65889 w 398328"/>
                  <a:gd name="connsiteY6" fmla="*/ 161451 h 374894"/>
                  <a:gd name="connsiteX7" fmla="*/ 58579 w 398328"/>
                  <a:gd name="connsiteY7" fmla="*/ 164016 h 374894"/>
                  <a:gd name="connsiteX8" fmla="*/ 339738 w 398328"/>
                  <a:gd name="connsiteY8" fmla="*/ 164016 h 374894"/>
                  <a:gd name="connsiteX9" fmla="*/ 332428 w 398328"/>
                  <a:gd name="connsiteY9" fmla="*/ 161451 h 374894"/>
                  <a:gd name="connsiteX10" fmla="*/ 330600 w 398328"/>
                  <a:gd name="connsiteY10" fmla="*/ 144990 h 374894"/>
                  <a:gd name="connsiteX11" fmla="*/ 377462 w 398328"/>
                  <a:gd name="connsiteY11" fmla="*/ 86413 h 374894"/>
                  <a:gd name="connsiteX12" fmla="*/ 393934 w 398328"/>
                  <a:gd name="connsiteY12" fmla="*/ 84586 h 374894"/>
                  <a:gd name="connsiteX13" fmla="*/ 395761 w 398328"/>
                  <a:gd name="connsiteY13" fmla="*/ 101046 h 374894"/>
                  <a:gd name="connsiteX14" fmla="*/ 348899 w 398328"/>
                  <a:gd name="connsiteY14" fmla="*/ 159623 h 374894"/>
                  <a:gd name="connsiteX15" fmla="*/ 339738 w 398328"/>
                  <a:gd name="connsiteY15" fmla="*/ 164016 h 374894"/>
                  <a:gd name="connsiteX16" fmla="*/ 269457 w 398328"/>
                  <a:gd name="connsiteY16" fmla="*/ 0 h 374894"/>
                  <a:gd name="connsiteX17" fmla="*/ 199164 w 398328"/>
                  <a:gd name="connsiteY17" fmla="*/ 35146 h 374894"/>
                  <a:gd name="connsiteX18" fmla="*/ 128872 w 398328"/>
                  <a:gd name="connsiteY18" fmla="*/ 0 h 374894"/>
                  <a:gd name="connsiteX19" fmla="*/ 152303 w 398328"/>
                  <a:gd name="connsiteY19" fmla="*/ 82008 h 374894"/>
                  <a:gd name="connsiteX20" fmla="*/ 187449 w 398328"/>
                  <a:gd name="connsiteY20" fmla="*/ 55648 h 374894"/>
                  <a:gd name="connsiteX21" fmla="*/ 187449 w 398328"/>
                  <a:gd name="connsiteY21" fmla="*/ 363179 h 374894"/>
                  <a:gd name="connsiteX22" fmla="*/ 199164 w 398328"/>
                  <a:gd name="connsiteY22" fmla="*/ 374894 h 374894"/>
                  <a:gd name="connsiteX23" fmla="*/ 210880 w 398328"/>
                  <a:gd name="connsiteY23" fmla="*/ 363179 h 374894"/>
                  <a:gd name="connsiteX24" fmla="*/ 210880 w 398328"/>
                  <a:gd name="connsiteY24" fmla="*/ 55648 h 374894"/>
                  <a:gd name="connsiteX25" fmla="*/ 246026 w 398328"/>
                  <a:gd name="connsiteY25" fmla="*/ 82008 h 374894"/>
                  <a:gd name="connsiteX26" fmla="*/ 269457 w 398328"/>
                  <a:gd name="connsiteY26" fmla="*/ 0 h 37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98328" h="374894">
                    <a:moveTo>
                      <a:pt x="58579" y="164016"/>
                    </a:moveTo>
                    <a:cubicBezTo>
                      <a:pt x="55146" y="164016"/>
                      <a:pt x="51737" y="162517"/>
                      <a:pt x="49429" y="159623"/>
                    </a:cubicBezTo>
                    <a:lnTo>
                      <a:pt x="2567" y="101046"/>
                    </a:lnTo>
                    <a:cubicBezTo>
                      <a:pt x="-1474" y="95996"/>
                      <a:pt x="-654" y="88616"/>
                      <a:pt x="4395" y="84586"/>
                    </a:cubicBezTo>
                    <a:cubicBezTo>
                      <a:pt x="9433" y="80544"/>
                      <a:pt x="16825" y="81364"/>
                      <a:pt x="20855" y="86413"/>
                    </a:cubicBezTo>
                    <a:lnTo>
                      <a:pt x="67717" y="144990"/>
                    </a:lnTo>
                    <a:cubicBezTo>
                      <a:pt x="71759" y="150040"/>
                      <a:pt x="70939" y="157420"/>
                      <a:pt x="65889" y="161451"/>
                    </a:cubicBezTo>
                    <a:cubicBezTo>
                      <a:pt x="63734" y="163173"/>
                      <a:pt x="61156" y="164016"/>
                      <a:pt x="58579" y="164016"/>
                    </a:cubicBezTo>
                    <a:close/>
                    <a:moveTo>
                      <a:pt x="339738" y="164016"/>
                    </a:moveTo>
                    <a:cubicBezTo>
                      <a:pt x="337172" y="164016"/>
                      <a:pt x="334595" y="163173"/>
                      <a:pt x="332428" y="161451"/>
                    </a:cubicBezTo>
                    <a:cubicBezTo>
                      <a:pt x="327378" y="157409"/>
                      <a:pt x="326558" y="150040"/>
                      <a:pt x="330600" y="144990"/>
                    </a:cubicBezTo>
                    <a:lnTo>
                      <a:pt x="377462" y="86413"/>
                    </a:lnTo>
                    <a:cubicBezTo>
                      <a:pt x="381527" y="81364"/>
                      <a:pt x="388873" y="80544"/>
                      <a:pt x="393934" y="84586"/>
                    </a:cubicBezTo>
                    <a:cubicBezTo>
                      <a:pt x="398983" y="88627"/>
                      <a:pt x="399803" y="95996"/>
                      <a:pt x="395761" y="101046"/>
                    </a:cubicBezTo>
                    <a:lnTo>
                      <a:pt x="348899" y="159623"/>
                    </a:lnTo>
                    <a:cubicBezTo>
                      <a:pt x="346580" y="162517"/>
                      <a:pt x="343182" y="164016"/>
                      <a:pt x="339738" y="164016"/>
                    </a:cubicBezTo>
                    <a:close/>
                    <a:moveTo>
                      <a:pt x="269457" y="0"/>
                    </a:moveTo>
                    <a:cubicBezTo>
                      <a:pt x="269457" y="0"/>
                      <a:pt x="234311" y="35146"/>
                      <a:pt x="199164" y="35146"/>
                    </a:cubicBezTo>
                    <a:cubicBezTo>
                      <a:pt x="164018" y="35146"/>
                      <a:pt x="128872" y="0"/>
                      <a:pt x="128872" y="0"/>
                    </a:cubicBezTo>
                    <a:lnTo>
                      <a:pt x="152303" y="82008"/>
                    </a:lnTo>
                    <a:lnTo>
                      <a:pt x="187449" y="55648"/>
                    </a:lnTo>
                    <a:lnTo>
                      <a:pt x="187449" y="363179"/>
                    </a:lnTo>
                    <a:cubicBezTo>
                      <a:pt x="187449" y="369657"/>
                      <a:pt x="192697" y="374894"/>
                      <a:pt x="199164" y="374894"/>
                    </a:cubicBezTo>
                    <a:cubicBezTo>
                      <a:pt x="205631" y="374894"/>
                      <a:pt x="210880" y="369657"/>
                      <a:pt x="210880" y="363179"/>
                    </a:cubicBezTo>
                    <a:lnTo>
                      <a:pt x="210880" y="55648"/>
                    </a:lnTo>
                    <a:lnTo>
                      <a:pt x="246026" y="82008"/>
                    </a:lnTo>
                    <a:lnTo>
                      <a:pt x="269457" y="0"/>
                    </a:lnTo>
                    <a:close/>
                  </a:path>
                </a:pathLst>
              </a:custGeom>
              <a:solidFill>
                <a:srgbClr val="9266CC"/>
              </a:solidFill>
              <a:ln w="1164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</p:grpSp>
        <p:grpSp>
          <p:nvGrpSpPr>
            <p:cNvPr id="259" name="组合 258">
              <a:extLst>
                <a:ext uri="{FF2B5EF4-FFF2-40B4-BE49-F238E27FC236}">
                  <a16:creationId xmlns:a16="http://schemas.microsoft.com/office/drawing/2014/main" id="{6A4ADF60-3EDC-D6B4-64A5-7B2CA5C3DA28}"/>
                </a:ext>
              </a:extLst>
            </p:cNvPr>
            <p:cNvGrpSpPr/>
            <p:nvPr/>
          </p:nvGrpSpPr>
          <p:grpSpPr>
            <a:xfrm>
              <a:off x="3856417" y="1739200"/>
              <a:ext cx="1112112" cy="349391"/>
              <a:chOff x="3856417" y="1485200"/>
              <a:chExt cx="1112112" cy="349391"/>
            </a:xfrm>
          </p:grpSpPr>
          <p:grpSp>
            <p:nvGrpSpPr>
              <p:cNvPr id="383" name="组合 382">
                <a:extLst>
                  <a:ext uri="{FF2B5EF4-FFF2-40B4-BE49-F238E27FC236}">
                    <a16:creationId xmlns:a16="http://schemas.microsoft.com/office/drawing/2014/main" id="{098DACC8-8E7F-DD6E-57C8-F2453C227489}"/>
                  </a:ext>
                </a:extLst>
              </p:cNvPr>
              <p:cNvGrpSpPr/>
              <p:nvPr/>
            </p:nvGrpSpPr>
            <p:grpSpPr>
              <a:xfrm>
                <a:off x="3856417" y="1485200"/>
                <a:ext cx="349738" cy="349391"/>
                <a:chOff x="886559" y="4716320"/>
                <a:chExt cx="485419" cy="484938"/>
              </a:xfrm>
            </p:grpSpPr>
            <p:sp>
              <p:nvSpPr>
                <p:cNvPr id="385" name="任意形状 384">
                  <a:extLst>
                    <a:ext uri="{FF2B5EF4-FFF2-40B4-BE49-F238E27FC236}">
                      <a16:creationId xmlns:a16="http://schemas.microsoft.com/office/drawing/2014/main" id="{8CEED1E8-B494-177B-8D5E-52ED3743B018}"/>
                    </a:ext>
                  </a:extLst>
                </p:cNvPr>
                <p:cNvSpPr/>
                <p:nvPr/>
              </p:nvSpPr>
              <p:spPr>
                <a:xfrm>
                  <a:off x="886559" y="4716320"/>
                  <a:ext cx="485419" cy="484938"/>
                </a:xfrm>
                <a:custGeom>
                  <a:avLst/>
                  <a:gdLst>
                    <a:gd name="connsiteX0" fmla="*/ 452650 w 485419"/>
                    <a:gd name="connsiteY0" fmla="*/ 307278 h 484938"/>
                    <a:gd name="connsiteX1" fmla="*/ 477718 w 485419"/>
                    <a:gd name="connsiteY1" fmla="*/ 194070 h 484938"/>
                    <a:gd name="connsiteX2" fmla="*/ 243216 w 485419"/>
                    <a:gd name="connsiteY2" fmla="*/ 0 h 484938"/>
                    <a:gd name="connsiteX3" fmla="*/ 8715 w 485419"/>
                    <a:gd name="connsiteY3" fmla="*/ 194070 h 484938"/>
                    <a:gd name="connsiteX4" fmla="*/ 33783 w 485419"/>
                    <a:gd name="connsiteY4" fmla="*/ 307278 h 484938"/>
                    <a:gd name="connsiteX5" fmla="*/ 11950 w 485419"/>
                    <a:gd name="connsiteY5" fmla="*/ 451213 h 484938"/>
                    <a:gd name="connsiteX6" fmla="*/ 135669 w 485419"/>
                    <a:gd name="connsiteY6" fmla="*/ 419676 h 484938"/>
                    <a:gd name="connsiteX7" fmla="*/ 349146 w 485419"/>
                    <a:gd name="connsiteY7" fmla="*/ 419676 h 484938"/>
                    <a:gd name="connsiteX8" fmla="*/ 472866 w 485419"/>
                    <a:gd name="connsiteY8" fmla="*/ 451213 h 484938"/>
                    <a:gd name="connsiteX9" fmla="*/ 452650 w 485419"/>
                    <a:gd name="connsiteY9" fmla="*/ 307278 h 484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5419" h="484938">
                      <a:moveTo>
                        <a:pt x="452650" y="307278"/>
                      </a:moveTo>
                      <a:cubicBezTo>
                        <a:pt x="452650" y="307278"/>
                        <a:pt x="477718" y="261995"/>
                        <a:pt x="477718" y="194070"/>
                      </a:cubicBezTo>
                      <a:cubicBezTo>
                        <a:pt x="477718" y="105121"/>
                        <a:pt x="412219" y="0"/>
                        <a:pt x="243216" y="0"/>
                      </a:cubicBezTo>
                      <a:cubicBezTo>
                        <a:pt x="74214" y="0"/>
                        <a:pt x="8715" y="105121"/>
                        <a:pt x="8715" y="194070"/>
                      </a:cubicBezTo>
                      <a:cubicBezTo>
                        <a:pt x="8715" y="261995"/>
                        <a:pt x="33783" y="307278"/>
                        <a:pt x="33783" y="307278"/>
                      </a:cubicBezTo>
                      <a:cubicBezTo>
                        <a:pt x="4672" y="340431"/>
                        <a:pt x="-13118" y="407547"/>
                        <a:pt x="11950" y="451213"/>
                      </a:cubicBezTo>
                      <a:cubicBezTo>
                        <a:pt x="22462" y="469003"/>
                        <a:pt x="125966" y="532075"/>
                        <a:pt x="135669" y="419676"/>
                      </a:cubicBezTo>
                      <a:lnTo>
                        <a:pt x="349146" y="419676"/>
                      </a:lnTo>
                      <a:cubicBezTo>
                        <a:pt x="359658" y="531267"/>
                        <a:pt x="463162" y="469003"/>
                        <a:pt x="472866" y="451213"/>
                      </a:cubicBezTo>
                      <a:cubicBezTo>
                        <a:pt x="498742" y="407547"/>
                        <a:pt x="480952" y="340431"/>
                        <a:pt x="452650" y="307278"/>
                      </a:cubicBezTo>
                    </a:path>
                  </a:pathLst>
                </a:custGeom>
                <a:solidFill>
                  <a:srgbClr val="59464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86" name="任意形状 385">
                  <a:extLst>
                    <a:ext uri="{FF2B5EF4-FFF2-40B4-BE49-F238E27FC236}">
                      <a16:creationId xmlns:a16="http://schemas.microsoft.com/office/drawing/2014/main" id="{2AA8178A-E0F3-355D-8A96-909B0E690D0A}"/>
                    </a:ext>
                  </a:extLst>
                </p:cNvPr>
                <p:cNvSpPr/>
                <p:nvPr/>
              </p:nvSpPr>
              <p:spPr>
                <a:xfrm>
                  <a:off x="915490" y="4748665"/>
                  <a:ext cx="420485" cy="145552"/>
                </a:xfrm>
                <a:custGeom>
                  <a:avLst/>
                  <a:gdLst>
                    <a:gd name="connsiteX0" fmla="*/ 214286 w 420485"/>
                    <a:gd name="connsiteY0" fmla="*/ 0 h 145552"/>
                    <a:gd name="connsiteX1" fmla="*/ 0 w 420485"/>
                    <a:gd name="connsiteY1" fmla="*/ 145553 h 145552"/>
                    <a:gd name="connsiteX2" fmla="*/ 214286 w 420485"/>
                    <a:gd name="connsiteY2" fmla="*/ 24259 h 145552"/>
                    <a:gd name="connsiteX3" fmla="*/ 420485 w 420485"/>
                    <a:gd name="connsiteY3" fmla="*/ 145553 h 145552"/>
                    <a:gd name="connsiteX4" fmla="*/ 214286 w 420485"/>
                    <a:gd name="connsiteY4" fmla="*/ 0 h 145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0485" h="145552">
                      <a:moveTo>
                        <a:pt x="214286" y="0"/>
                      </a:moveTo>
                      <a:cubicBezTo>
                        <a:pt x="90566" y="0"/>
                        <a:pt x="0" y="64690"/>
                        <a:pt x="0" y="145553"/>
                      </a:cubicBezTo>
                      <a:cubicBezTo>
                        <a:pt x="0" y="145553"/>
                        <a:pt x="33154" y="24259"/>
                        <a:pt x="214286" y="24259"/>
                      </a:cubicBezTo>
                      <a:cubicBezTo>
                        <a:pt x="395418" y="24259"/>
                        <a:pt x="420485" y="145553"/>
                        <a:pt x="420485" y="145553"/>
                      </a:cubicBezTo>
                      <a:cubicBezTo>
                        <a:pt x="420485" y="64690"/>
                        <a:pt x="338005" y="0"/>
                        <a:pt x="214286" y="0"/>
                      </a:cubicBezTo>
                      <a:close/>
                    </a:path>
                  </a:pathLst>
                </a:custGeom>
                <a:solidFill>
                  <a:srgbClr val="C28FEF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87" name="任意形状 386">
                  <a:extLst>
                    <a:ext uri="{FF2B5EF4-FFF2-40B4-BE49-F238E27FC236}">
                      <a16:creationId xmlns:a16="http://schemas.microsoft.com/office/drawing/2014/main" id="{4722E6DB-0604-F9C7-297C-200B5E92CAA2}"/>
                    </a:ext>
                  </a:extLst>
                </p:cNvPr>
                <p:cNvSpPr/>
                <p:nvPr/>
              </p:nvSpPr>
              <p:spPr>
                <a:xfrm>
                  <a:off x="886784" y="4837614"/>
                  <a:ext cx="485174" cy="347708"/>
                </a:xfrm>
                <a:custGeom>
                  <a:avLst/>
                  <a:gdLst>
                    <a:gd name="connsiteX0" fmla="*/ 447574 w 485174"/>
                    <a:gd name="connsiteY0" fmla="*/ 202156 h 347708"/>
                    <a:gd name="connsiteX1" fmla="*/ 447574 w 485174"/>
                    <a:gd name="connsiteY1" fmla="*/ 129380 h 347708"/>
                    <a:gd name="connsiteX2" fmla="*/ 447574 w 485174"/>
                    <a:gd name="connsiteY2" fmla="*/ 105121 h 347708"/>
                    <a:gd name="connsiteX3" fmla="*/ 99865 w 485174"/>
                    <a:gd name="connsiteY3" fmla="*/ 0 h 347708"/>
                    <a:gd name="connsiteX4" fmla="*/ 37601 w 485174"/>
                    <a:gd name="connsiteY4" fmla="*/ 129380 h 347708"/>
                    <a:gd name="connsiteX5" fmla="*/ 37601 w 485174"/>
                    <a:gd name="connsiteY5" fmla="*/ 202156 h 347708"/>
                    <a:gd name="connsiteX6" fmla="*/ 242183 w 485174"/>
                    <a:gd name="connsiteY6" fmla="*/ 347709 h 347708"/>
                    <a:gd name="connsiteX7" fmla="*/ 447574 w 485174"/>
                    <a:gd name="connsiteY7" fmla="*/ 202156 h 3477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5174" h="347708">
                      <a:moveTo>
                        <a:pt x="447574" y="202156"/>
                      </a:moveTo>
                      <a:cubicBezTo>
                        <a:pt x="497709" y="202156"/>
                        <a:pt x="497709" y="129380"/>
                        <a:pt x="447574" y="129380"/>
                      </a:cubicBezTo>
                      <a:lnTo>
                        <a:pt x="447574" y="105121"/>
                      </a:lnTo>
                      <a:cubicBezTo>
                        <a:pt x="447574" y="105121"/>
                        <a:pt x="164555" y="97844"/>
                        <a:pt x="99865" y="0"/>
                      </a:cubicBezTo>
                      <a:cubicBezTo>
                        <a:pt x="116038" y="98652"/>
                        <a:pt x="37601" y="129380"/>
                        <a:pt x="37601" y="129380"/>
                      </a:cubicBezTo>
                      <a:cubicBezTo>
                        <a:pt x="-12534" y="129380"/>
                        <a:pt x="-12534" y="202156"/>
                        <a:pt x="37601" y="202156"/>
                      </a:cubicBezTo>
                      <a:cubicBezTo>
                        <a:pt x="37601" y="258760"/>
                        <a:pt x="96631" y="347709"/>
                        <a:pt x="242183" y="347709"/>
                      </a:cubicBezTo>
                      <a:cubicBezTo>
                        <a:pt x="387736" y="347709"/>
                        <a:pt x="447574" y="258760"/>
                        <a:pt x="447574" y="202156"/>
                      </a:cubicBezTo>
                    </a:path>
                  </a:pathLst>
                </a:custGeom>
                <a:solidFill>
                  <a:srgbClr val="D6A57C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grpSp>
              <p:nvGrpSpPr>
                <p:cNvPr id="388" name="图形 8">
                  <a:extLst>
                    <a:ext uri="{FF2B5EF4-FFF2-40B4-BE49-F238E27FC236}">
                      <a16:creationId xmlns:a16="http://schemas.microsoft.com/office/drawing/2014/main" id="{F733C4DB-E1DD-ADA5-26C7-AC253BF30D9D}"/>
                    </a:ext>
                  </a:extLst>
                </p:cNvPr>
                <p:cNvGrpSpPr/>
                <p:nvPr/>
              </p:nvGrpSpPr>
              <p:grpSpPr>
                <a:xfrm>
                  <a:off x="976137" y="4942735"/>
                  <a:ext cx="307277" cy="105121"/>
                  <a:chOff x="976137" y="4942735"/>
                  <a:chExt cx="307277" cy="105121"/>
                </a:xfrm>
                <a:solidFill>
                  <a:srgbClr val="FFFFFF"/>
                </a:solidFill>
              </p:grpSpPr>
              <p:sp>
                <p:nvSpPr>
                  <p:cNvPr id="394" name="任意形状 393">
                    <a:extLst>
                      <a:ext uri="{FF2B5EF4-FFF2-40B4-BE49-F238E27FC236}">
                        <a16:creationId xmlns:a16="http://schemas.microsoft.com/office/drawing/2014/main" id="{243619D2-125C-9D8B-0B77-29CAD5E48766}"/>
                      </a:ext>
                    </a:extLst>
                  </p:cNvPr>
                  <p:cNvSpPr/>
                  <p:nvPr/>
                </p:nvSpPr>
                <p:spPr>
                  <a:xfrm>
                    <a:off x="1178293" y="4942735"/>
                    <a:ext cx="105121" cy="105121"/>
                  </a:xfrm>
                  <a:custGeom>
                    <a:avLst/>
                    <a:gdLst>
                      <a:gd name="connsiteX0" fmla="*/ 105121 w 105121"/>
                      <a:gd name="connsiteY0" fmla="*/ 52561 h 105121"/>
                      <a:gd name="connsiteX1" fmla="*/ 52561 w 105121"/>
                      <a:gd name="connsiteY1" fmla="*/ 105121 h 105121"/>
                      <a:gd name="connsiteX2" fmla="*/ 0 w 105121"/>
                      <a:gd name="connsiteY2" fmla="*/ 52561 h 105121"/>
                      <a:gd name="connsiteX3" fmla="*/ 52561 w 105121"/>
                      <a:gd name="connsiteY3" fmla="*/ 0 h 105121"/>
                      <a:gd name="connsiteX4" fmla="*/ 105121 w 105121"/>
                      <a:gd name="connsiteY4" fmla="*/ 52561 h 10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121" h="105121">
                        <a:moveTo>
                          <a:pt x="105121" y="52561"/>
                        </a:moveTo>
                        <a:cubicBezTo>
                          <a:pt x="105121" y="81589"/>
                          <a:pt x="81589" y="105121"/>
                          <a:pt x="52561" y="105121"/>
                        </a:cubicBezTo>
                        <a:cubicBezTo>
                          <a:pt x="23532" y="105121"/>
                          <a:pt x="0" y="81589"/>
                          <a:pt x="0" y="52561"/>
                        </a:cubicBezTo>
                        <a:cubicBezTo>
                          <a:pt x="0" y="23532"/>
                          <a:pt x="23532" y="0"/>
                          <a:pt x="52561" y="0"/>
                        </a:cubicBezTo>
                        <a:cubicBezTo>
                          <a:pt x="81589" y="0"/>
                          <a:pt x="105121" y="23532"/>
                          <a:pt x="105121" y="5256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80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  <p:sp>
                <p:nvSpPr>
                  <p:cNvPr id="395" name="任意形状 394">
                    <a:extLst>
                      <a:ext uri="{FF2B5EF4-FFF2-40B4-BE49-F238E27FC236}">
                        <a16:creationId xmlns:a16="http://schemas.microsoft.com/office/drawing/2014/main" id="{8A8DA7D3-C0B3-3579-9907-6E9463EAD3BD}"/>
                      </a:ext>
                    </a:extLst>
                  </p:cNvPr>
                  <p:cNvSpPr/>
                  <p:nvPr/>
                </p:nvSpPr>
                <p:spPr>
                  <a:xfrm>
                    <a:off x="976137" y="4942735"/>
                    <a:ext cx="105121" cy="105121"/>
                  </a:xfrm>
                  <a:custGeom>
                    <a:avLst/>
                    <a:gdLst>
                      <a:gd name="connsiteX0" fmla="*/ 105121 w 105121"/>
                      <a:gd name="connsiteY0" fmla="*/ 52561 h 105121"/>
                      <a:gd name="connsiteX1" fmla="*/ 52561 w 105121"/>
                      <a:gd name="connsiteY1" fmla="*/ 105121 h 105121"/>
                      <a:gd name="connsiteX2" fmla="*/ 0 w 105121"/>
                      <a:gd name="connsiteY2" fmla="*/ 52561 h 105121"/>
                      <a:gd name="connsiteX3" fmla="*/ 52561 w 105121"/>
                      <a:gd name="connsiteY3" fmla="*/ 0 h 105121"/>
                      <a:gd name="connsiteX4" fmla="*/ 105121 w 105121"/>
                      <a:gd name="connsiteY4" fmla="*/ 52561 h 10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121" h="105121">
                        <a:moveTo>
                          <a:pt x="105121" y="52561"/>
                        </a:moveTo>
                        <a:cubicBezTo>
                          <a:pt x="105121" y="81589"/>
                          <a:pt x="81589" y="105121"/>
                          <a:pt x="52561" y="105121"/>
                        </a:cubicBezTo>
                        <a:cubicBezTo>
                          <a:pt x="23532" y="105121"/>
                          <a:pt x="0" y="81589"/>
                          <a:pt x="0" y="52561"/>
                        </a:cubicBezTo>
                        <a:cubicBezTo>
                          <a:pt x="0" y="23532"/>
                          <a:pt x="23532" y="0"/>
                          <a:pt x="52561" y="0"/>
                        </a:cubicBezTo>
                        <a:cubicBezTo>
                          <a:pt x="81589" y="0"/>
                          <a:pt x="105121" y="23532"/>
                          <a:pt x="105121" y="5256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80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</p:grpSp>
            <p:sp>
              <p:nvSpPr>
                <p:cNvPr id="389" name="任意形状 388">
                  <a:extLst>
                    <a:ext uri="{FF2B5EF4-FFF2-40B4-BE49-F238E27FC236}">
                      <a16:creationId xmlns:a16="http://schemas.microsoft.com/office/drawing/2014/main" id="{0F85A7C2-0AE7-B076-0345-C9D076C19D58}"/>
                    </a:ext>
                  </a:extLst>
                </p:cNvPr>
                <p:cNvSpPr/>
                <p:nvPr/>
              </p:nvSpPr>
              <p:spPr>
                <a:xfrm>
                  <a:off x="1194466" y="4958908"/>
                  <a:ext cx="72776" cy="72776"/>
                </a:xfrm>
                <a:custGeom>
                  <a:avLst/>
                  <a:gdLst>
                    <a:gd name="connsiteX0" fmla="*/ 72776 w 72776"/>
                    <a:gd name="connsiteY0" fmla="*/ 36388 h 72776"/>
                    <a:gd name="connsiteX1" fmla="*/ 36388 w 72776"/>
                    <a:gd name="connsiteY1" fmla="*/ 72776 h 72776"/>
                    <a:gd name="connsiteX2" fmla="*/ 0 w 72776"/>
                    <a:gd name="connsiteY2" fmla="*/ 36388 h 72776"/>
                    <a:gd name="connsiteX3" fmla="*/ 36388 w 72776"/>
                    <a:gd name="connsiteY3" fmla="*/ 0 h 72776"/>
                    <a:gd name="connsiteX4" fmla="*/ 72776 w 72776"/>
                    <a:gd name="connsiteY4" fmla="*/ 36388 h 7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776" h="72776">
                      <a:moveTo>
                        <a:pt x="72776" y="36388"/>
                      </a:moveTo>
                      <a:cubicBezTo>
                        <a:pt x="72776" y="56485"/>
                        <a:pt x="56485" y="72776"/>
                        <a:pt x="36388" y="72776"/>
                      </a:cubicBezTo>
                      <a:cubicBezTo>
                        <a:pt x="16292" y="72776"/>
                        <a:pt x="0" y="56485"/>
                        <a:pt x="0" y="36388"/>
                      </a:cubicBezTo>
                      <a:cubicBezTo>
                        <a:pt x="0" y="16292"/>
                        <a:pt x="16292" y="0"/>
                        <a:pt x="36388" y="0"/>
                      </a:cubicBezTo>
                      <a:cubicBezTo>
                        <a:pt x="56485" y="0"/>
                        <a:pt x="72776" y="16292"/>
                        <a:pt x="72776" y="36388"/>
                      </a:cubicBezTo>
                      <a:close/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90" name="任意形状 389">
                  <a:extLst>
                    <a:ext uri="{FF2B5EF4-FFF2-40B4-BE49-F238E27FC236}">
                      <a16:creationId xmlns:a16="http://schemas.microsoft.com/office/drawing/2014/main" id="{9AA194BB-6E32-F957-F996-DE1E2481F380}"/>
                    </a:ext>
                  </a:extLst>
                </p:cNvPr>
                <p:cNvSpPr/>
                <p:nvPr/>
              </p:nvSpPr>
              <p:spPr>
                <a:xfrm>
                  <a:off x="1218724" y="4983166"/>
                  <a:ext cx="24258" cy="24258"/>
                </a:xfrm>
                <a:custGeom>
                  <a:avLst/>
                  <a:gdLst>
                    <a:gd name="connsiteX0" fmla="*/ 24259 w 24258"/>
                    <a:gd name="connsiteY0" fmla="*/ 12129 h 24258"/>
                    <a:gd name="connsiteX1" fmla="*/ 12129 w 24258"/>
                    <a:gd name="connsiteY1" fmla="*/ 24259 h 24258"/>
                    <a:gd name="connsiteX2" fmla="*/ 0 w 24258"/>
                    <a:gd name="connsiteY2" fmla="*/ 12129 h 24258"/>
                    <a:gd name="connsiteX3" fmla="*/ 12129 w 24258"/>
                    <a:gd name="connsiteY3" fmla="*/ 0 h 24258"/>
                    <a:gd name="connsiteX4" fmla="*/ 24259 w 24258"/>
                    <a:gd name="connsiteY4" fmla="*/ 12129 h 24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58" h="24258">
                      <a:moveTo>
                        <a:pt x="24259" y="12129"/>
                      </a:moveTo>
                      <a:cubicBezTo>
                        <a:pt x="24259" y="18828"/>
                        <a:pt x="18828" y="24259"/>
                        <a:pt x="12129" y="24259"/>
                      </a:cubicBezTo>
                      <a:cubicBezTo>
                        <a:pt x="5431" y="24259"/>
                        <a:pt x="0" y="18828"/>
                        <a:pt x="0" y="12129"/>
                      </a:cubicBezTo>
                      <a:cubicBezTo>
                        <a:pt x="0" y="5431"/>
                        <a:pt x="5431" y="0"/>
                        <a:pt x="12129" y="0"/>
                      </a:cubicBezTo>
                      <a:cubicBezTo>
                        <a:pt x="18828" y="0"/>
                        <a:pt x="24259" y="5431"/>
                        <a:pt x="24259" y="12129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91" name="任意形状 390">
                  <a:extLst>
                    <a:ext uri="{FF2B5EF4-FFF2-40B4-BE49-F238E27FC236}">
                      <a16:creationId xmlns:a16="http://schemas.microsoft.com/office/drawing/2014/main" id="{EB25DE0A-C726-E82B-56F4-86C536118570}"/>
                    </a:ext>
                  </a:extLst>
                </p:cNvPr>
                <p:cNvSpPr/>
                <p:nvPr/>
              </p:nvSpPr>
              <p:spPr>
                <a:xfrm>
                  <a:off x="992309" y="4958908"/>
                  <a:ext cx="72776" cy="72776"/>
                </a:xfrm>
                <a:custGeom>
                  <a:avLst/>
                  <a:gdLst>
                    <a:gd name="connsiteX0" fmla="*/ 72776 w 72776"/>
                    <a:gd name="connsiteY0" fmla="*/ 36388 h 72776"/>
                    <a:gd name="connsiteX1" fmla="*/ 36388 w 72776"/>
                    <a:gd name="connsiteY1" fmla="*/ 72776 h 72776"/>
                    <a:gd name="connsiteX2" fmla="*/ 0 w 72776"/>
                    <a:gd name="connsiteY2" fmla="*/ 36388 h 72776"/>
                    <a:gd name="connsiteX3" fmla="*/ 36388 w 72776"/>
                    <a:gd name="connsiteY3" fmla="*/ 0 h 72776"/>
                    <a:gd name="connsiteX4" fmla="*/ 72776 w 72776"/>
                    <a:gd name="connsiteY4" fmla="*/ 36388 h 7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776" h="72776">
                      <a:moveTo>
                        <a:pt x="72776" y="36388"/>
                      </a:moveTo>
                      <a:cubicBezTo>
                        <a:pt x="72776" y="56485"/>
                        <a:pt x="56485" y="72776"/>
                        <a:pt x="36388" y="72776"/>
                      </a:cubicBezTo>
                      <a:cubicBezTo>
                        <a:pt x="16292" y="72776"/>
                        <a:pt x="0" y="56485"/>
                        <a:pt x="0" y="36388"/>
                      </a:cubicBezTo>
                      <a:cubicBezTo>
                        <a:pt x="0" y="16292"/>
                        <a:pt x="16292" y="0"/>
                        <a:pt x="36388" y="0"/>
                      </a:cubicBezTo>
                      <a:cubicBezTo>
                        <a:pt x="56485" y="0"/>
                        <a:pt x="72776" y="16292"/>
                        <a:pt x="72776" y="36388"/>
                      </a:cubicBezTo>
                      <a:close/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92" name="任意形状 391">
                  <a:extLst>
                    <a:ext uri="{FF2B5EF4-FFF2-40B4-BE49-F238E27FC236}">
                      <a16:creationId xmlns:a16="http://schemas.microsoft.com/office/drawing/2014/main" id="{A717FA12-F1F8-0C47-F9EB-D5EC8F91D064}"/>
                    </a:ext>
                  </a:extLst>
                </p:cNvPr>
                <p:cNvSpPr/>
                <p:nvPr/>
              </p:nvSpPr>
              <p:spPr>
                <a:xfrm>
                  <a:off x="1016568" y="4983166"/>
                  <a:ext cx="24258" cy="24258"/>
                </a:xfrm>
                <a:custGeom>
                  <a:avLst/>
                  <a:gdLst>
                    <a:gd name="connsiteX0" fmla="*/ 24259 w 24258"/>
                    <a:gd name="connsiteY0" fmla="*/ 12129 h 24258"/>
                    <a:gd name="connsiteX1" fmla="*/ 12129 w 24258"/>
                    <a:gd name="connsiteY1" fmla="*/ 24259 h 24258"/>
                    <a:gd name="connsiteX2" fmla="*/ 0 w 24258"/>
                    <a:gd name="connsiteY2" fmla="*/ 12129 h 24258"/>
                    <a:gd name="connsiteX3" fmla="*/ 12129 w 24258"/>
                    <a:gd name="connsiteY3" fmla="*/ 0 h 24258"/>
                    <a:gd name="connsiteX4" fmla="*/ 24259 w 24258"/>
                    <a:gd name="connsiteY4" fmla="*/ 12129 h 24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58" h="24258">
                      <a:moveTo>
                        <a:pt x="24259" y="12129"/>
                      </a:moveTo>
                      <a:cubicBezTo>
                        <a:pt x="24259" y="18828"/>
                        <a:pt x="18828" y="24259"/>
                        <a:pt x="12129" y="24259"/>
                      </a:cubicBezTo>
                      <a:cubicBezTo>
                        <a:pt x="5431" y="24259"/>
                        <a:pt x="0" y="18828"/>
                        <a:pt x="0" y="12129"/>
                      </a:cubicBezTo>
                      <a:cubicBezTo>
                        <a:pt x="0" y="5431"/>
                        <a:pt x="5431" y="0"/>
                        <a:pt x="12129" y="0"/>
                      </a:cubicBezTo>
                      <a:cubicBezTo>
                        <a:pt x="18828" y="0"/>
                        <a:pt x="24259" y="5431"/>
                        <a:pt x="24259" y="12129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93" name="任意形状 392">
                  <a:extLst>
                    <a:ext uri="{FF2B5EF4-FFF2-40B4-BE49-F238E27FC236}">
                      <a16:creationId xmlns:a16="http://schemas.microsoft.com/office/drawing/2014/main" id="{0CBBAC79-FEAB-CDF1-EA86-442CC45A7172}"/>
                    </a:ext>
                  </a:extLst>
                </p:cNvPr>
                <p:cNvSpPr/>
                <p:nvPr/>
              </p:nvSpPr>
              <p:spPr>
                <a:xfrm>
                  <a:off x="1056761" y="5088152"/>
                  <a:ext cx="146029" cy="48653"/>
                </a:xfrm>
                <a:custGeom>
                  <a:avLst/>
                  <a:gdLst>
                    <a:gd name="connsiteX0" fmla="*/ 138514 w 146029"/>
                    <a:gd name="connsiteY0" fmla="*/ 945 h 48653"/>
                    <a:gd name="connsiteX1" fmla="*/ 7516 w 146029"/>
                    <a:gd name="connsiteY1" fmla="*/ 945 h 48653"/>
                    <a:gd name="connsiteX2" fmla="*/ 1047 w 146029"/>
                    <a:gd name="connsiteY2" fmla="*/ 9031 h 48653"/>
                    <a:gd name="connsiteX3" fmla="*/ 73015 w 146029"/>
                    <a:gd name="connsiteY3" fmla="*/ 48653 h 48653"/>
                    <a:gd name="connsiteX4" fmla="*/ 144983 w 146029"/>
                    <a:gd name="connsiteY4" fmla="*/ 9031 h 48653"/>
                    <a:gd name="connsiteX5" fmla="*/ 138514 w 146029"/>
                    <a:gd name="connsiteY5" fmla="*/ 945 h 4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6029" h="48653">
                      <a:moveTo>
                        <a:pt x="138514" y="945"/>
                      </a:moveTo>
                      <a:cubicBezTo>
                        <a:pt x="96465" y="30055"/>
                        <a:pt x="49565" y="30055"/>
                        <a:pt x="7516" y="945"/>
                      </a:cubicBezTo>
                      <a:cubicBezTo>
                        <a:pt x="2665" y="-2290"/>
                        <a:pt x="-2187" y="3370"/>
                        <a:pt x="1047" y="9031"/>
                      </a:cubicBezTo>
                      <a:cubicBezTo>
                        <a:pt x="13985" y="30055"/>
                        <a:pt x="39861" y="48653"/>
                        <a:pt x="73015" y="48653"/>
                      </a:cubicBezTo>
                      <a:cubicBezTo>
                        <a:pt x="106169" y="48653"/>
                        <a:pt x="132045" y="30055"/>
                        <a:pt x="144983" y="9031"/>
                      </a:cubicBezTo>
                      <a:cubicBezTo>
                        <a:pt x="148217" y="3370"/>
                        <a:pt x="143365" y="-2290"/>
                        <a:pt x="138514" y="945"/>
                      </a:cubicBezTo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</p:grpSp>
          <p:sp>
            <p:nvSpPr>
              <p:cNvPr id="384" name="文本框 383">
                <a:extLst>
                  <a:ext uri="{FF2B5EF4-FFF2-40B4-BE49-F238E27FC236}">
                    <a16:creationId xmlns:a16="http://schemas.microsoft.com/office/drawing/2014/main" id="{458FCAC8-E519-89BE-0873-81B233B74C13}"/>
                  </a:ext>
                </a:extLst>
              </p:cNvPr>
              <p:cNvSpPr txBox="1"/>
              <p:nvPr/>
            </p:nvSpPr>
            <p:spPr>
              <a:xfrm>
                <a:off x="4236983" y="1498344"/>
                <a:ext cx="731546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User</a:t>
                </a:r>
                <a:r>
                  <a:rPr kumimoji="1"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1</a:t>
                </a:r>
              </a:p>
            </p:txBody>
          </p:sp>
        </p:grpSp>
        <p:grpSp>
          <p:nvGrpSpPr>
            <p:cNvPr id="260" name="组合 259">
              <a:extLst>
                <a:ext uri="{FF2B5EF4-FFF2-40B4-BE49-F238E27FC236}">
                  <a16:creationId xmlns:a16="http://schemas.microsoft.com/office/drawing/2014/main" id="{8D2F1AD0-489D-751D-9DEA-F34D9F62D788}"/>
                </a:ext>
              </a:extLst>
            </p:cNvPr>
            <p:cNvGrpSpPr/>
            <p:nvPr/>
          </p:nvGrpSpPr>
          <p:grpSpPr>
            <a:xfrm>
              <a:off x="3832799" y="2272642"/>
              <a:ext cx="1672288" cy="462360"/>
              <a:chOff x="3832799" y="2085472"/>
              <a:chExt cx="1672288" cy="462360"/>
            </a:xfrm>
          </p:grpSpPr>
          <p:grpSp>
            <p:nvGrpSpPr>
              <p:cNvPr id="365" name="组合 364">
                <a:extLst>
                  <a:ext uri="{FF2B5EF4-FFF2-40B4-BE49-F238E27FC236}">
                    <a16:creationId xmlns:a16="http://schemas.microsoft.com/office/drawing/2014/main" id="{FEB7723C-E647-C6EF-162B-4D2EFF7D0317}"/>
                  </a:ext>
                </a:extLst>
              </p:cNvPr>
              <p:cNvGrpSpPr/>
              <p:nvPr/>
            </p:nvGrpSpPr>
            <p:grpSpPr>
              <a:xfrm>
                <a:off x="3832799" y="2085472"/>
                <a:ext cx="396975" cy="462360"/>
                <a:chOff x="1548296" y="4555844"/>
                <a:chExt cx="550983" cy="641735"/>
              </a:xfrm>
            </p:grpSpPr>
            <p:sp>
              <p:nvSpPr>
                <p:cNvPr id="367" name="任意形状 366">
                  <a:extLst>
                    <a:ext uri="{FF2B5EF4-FFF2-40B4-BE49-F238E27FC236}">
                      <a16:creationId xmlns:a16="http://schemas.microsoft.com/office/drawing/2014/main" id="{5D2413E5-E85D-9407-F1CC-C69E7ED15ABF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5024" cy="620544"/>
                </a:xfrm>
                <a:custGeom>
                  <a:avLst/>
                  <a:gdLst>
                    <a:gd name="connsiteX0" fmla="*/ 215520 w 425024"/>
                    <a:gd name="connsiteY0" fmla="*/ 0 h 620544"/>
                    <a:gd name="connsiteX1" fmla="*/ 0 w 425024"/>
                    <a:gd name="connsiteY1" fmla="*/ 204076 h 620544"/>
                    <a:gd name="connsiteX2" fmla="*/ 62039 w 425024"/>
                    <a:gd name="connsiteY2" fmla="*/ 590294 h 620544"/>
                    <a:gd name="connsiteX3" fmla="*/ 122594 w 425024"/>
                    <a:gd name="connsiteY3" fmla="*/ 620545 h 620544"/>
                    <a:gd name="connsiteX4" fmla="*/ 212500 w 425024"/>
                    <a:gd name="connsiteY4" fmla="*/ 620439 h 620544"/>
                    <a:gd name="connsiteX5" fmla="*/ 302405 w 425024"/>
                    <a:gd name="connsiteY5" fmla="*/ 620545 h 620544"/>
                    <a:gd name="connsiteX6" fmla="*/ 362961 w 425024"/>
                    <a:gd name="connsiteY6" fmla="*/ 590294 h 620544"/>
                    <a:gd name="connsiteX7" fmla="*/ 424999 w 425024"/>
                    <a:gd name="connsiteY7" fmla="*/ 204076 h 620544"/>
                    <a:gd name="connsiteX8" fmla="*/ 215520 w 425024"/>
                    <a:gd name="connsiteY8" fmla="*/ 0 h 620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5024" h="620544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334192"/>
                        <a:pt x="9961" y="517977"/>
                        <a:pt x="62039" y="590294"/>
                      </a:cubicBezTo>
                      <a:cubicBezTo>
                        <a:pt x="82701" y="618955"/>
                        <a:pt x="122594" y="620545"/>
                        <a:pt x="122594" y="620545"/>
                      </a:cubicBezTo>
                      <a:lnTo>
                        <a:pt x="212500" y="620439"/>
                      </a:lnTo>
                      <a:lnTo>
                        <a:pt x="302405" y="620545"/>
                      </a:lnTo>
                      <a:cubicBezTo>
                        <a:pt x="302405" y="620545"/>
                        <a:pt x="342352" y="618955"/>
                        <a:pt x="362961" y="590294"/>
                      </a:cubicBezTo>
                      <a:cubicBezTo>
                        <a:pt x="415039" y="517977"/>
                        <a:pt x="424999" y="334192"/>
                        <a:pt x="424999" y="204076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8" name="任意形状 367">
                  <a:extLst>
                    <a:ext uri="{FF2B5EF4-FFF2-40B4-BE49-F238E27FC236}">
                      <a16:creationId xmlns:a16="http://schemas.microsoft.com/office/drawing/2014/main" id="{F2A874A0-A653-E26D-5A0E-39DB9489BD6B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5024" cy="620544"/>
                </a:xfrm>
                <a:custGeom>
                  <a:avLst/>
                  <a:gdLst>
                    <a:gd name="connsiteX0" fmla="*/ 215520 w 425024"/>
                    <a:gd name="connsiteY0" fmla="*/ 0 h 620544"/>
                    <a:gd name="connsiteX1" fmla="*/ 0 w 425024"/>
                    <a:gd name="connsiteY1" fmla="*/ 204076 h 620544"/>
                    <a:gd name="connsiteX2" fmla="*/ 62039 w 425024"/>
                    <a:gd name="connsiteY2" fmla="*/ 590294 h 620544"/>
                    <a:gd name="connsiteX3" fmla="*/ 122594 w 425024"/>
                    <a:gd name="connsiteY3" fmla="*/ 620545 h 620544"/>
                    <a:gd name="connsiteX4" fmla="*/ 212500 w 425024"/>
                    <a:gd name="connsiteY4" fmla="*/ 620439 h 620544"/>
                    <a:gd name="connsiteX5" fmla="*/ 302405 w 425024"/>
                    <a:gd name="connsiteY5" fmla="*/ 620545 h 620544"/>
                    <a:gd name="connsiteX6" fmla="*/ 362961 w 425024"/>
                    <a:gd name="connsiteY6" fmla="*/ 590294 h 620544"/>
                    <a:gd name="connsiteX7" fmla="*/ 424999 w 425024"/>
                    <a:gd name="connsiteY7" fmla="*/ 204076 h 620544"/>
                    <a:gd name="connsiteX8" fmla="*/ 215520 w 425024"/>
                    <a:gd name="connsiteY8" fmla="*/ 0 h 620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5024" h="620544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334192"/>
                        <a:pt x="9961" y="517977"/>
                        <a:pt x="62039" y="590294"/>
                      </a:cubicBezTo>
                      <a:cubicBezTo>
                        <a:pt x="82701" y="618955"/>
                        <a:pt x="122594" y="620545"/>
                        <a:pt x="122594" y="620545"/>
                      </a:cubicBezTo>
                      <a:lnTo>
                        <a:pt x="212500" y="620439"/>
                      </a:lnTo>
                      <a:lnTo>
                        <a:pt x="302405" y="620545"/>
                      </a:lnTo>
                      <a:cubicBezTo>
                        <a:pt x="302405" y="620545"/>
                        <a:pt x="342352" y="618955"/>
                        <a:pt x="362961" y="590294"/>
                      </a:cubicBezTo>
                      <a:cubicBezTo>
                        <a:pt x="415039" y="517977"/>
                        <a:pt x="424999" y="334192"/>
                        <a:pt x="424999" y="204076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9" name="任意形状 368">
                  <a:extLst>
                    <a:ext uri="{FF2B5EF4-FFF2-40B4-BE49-F238E27FC236}">
                      <a16:creationId xmlns:a16="http://schemas.microsoft.com/office/drawing/2014/main" id="{9C6DC094-3EC6-BDA4-B8EE-C00AA980EB14}"/>
                    </a:ext>
                  </a:extLst>
                </p:cNvPr>
                <p:cNvSpPr/>
                <p:nvPr/>
              </p:nvSpPr>
              <p:spPr>
                <a:xfrm>
                  <a:off x="1548296" y="5049238"/>
                  <a:ext cx="550983" cy="148341"/>
                </a:xfrm>
                <a:custGeom>
                  <a:avLst/>
                  <a:gdLst>
                    <a:gd name="connsiteX0" fmla="*/ 276233 w 550983"/>
                    <a:gd name="connsiteY0" fmla="*/ 0 h 148341"/>
                    <a:gd name="connsiteX1" fmla="*/ 275492 w 550983"/>
                    <a:gd name="connsiteY1" fmla="*/ 0 h 148341"/>
                    <a:gd name="connsiteX2" fmla="*/ 0 w 550983"/>
                    <a:gd name="connsiteY2" fmla="*/ 132395 h 148341"/>
                    <a:gd name="connsiteX3" fmla="*/ 0 w 550983"/>
                    <a:gd name="connsiteY3" fmla="*/ 148342 h 148341"/>
                    <a:gd name="connsiteX4" fmla="*/ 7947 w 550983"/>
                    <a:gd name="connsiteY4" fmla="*/ 148342 h 148341"/>
                    <a:gd name="connsiteX5" fmla="*/ 15894 w 550983"/>
                    <a:gd name="connsiteY5" fmla="*/ 148342 h 148341"/>
                    <a:gd name="connsiteX6" fmla="*/ 535089 w 550983"/>
                    <a:gd name="connsiteY6" fmla="*/ 148342 h 148341"/>
                    <a:gd name="connsiteX7" fmla="*/ 543036 w 550983"/>
                    <a:gd name="connsiteY7" fmla="*/ 148342 h 148341"/>
                    <a:gd name="connsiteX8" fmla="*/ 550983 w 550983"/>
                    <a:gd name="connsiteY8" fmla="*/ 148342 h 148341"/>
                    <a:gd name="connsiteX9" fmla="*/ 550983 w 550983"/>
                    <a:gd name="connsiteY9" fmla="*/ 132395 h 148341"/>
                    <a:gd name="connsiteX10" fmla="*/ 276233 w 550983"/>
                    <a:gd name="connsiteY10" fmla="*/ 0 h 148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0983" h="148341">
                      <a:moveTo>
                        <a:pt x="276233" y="0"/>
                      </a:moveTo>
                      <a:cubicBezTo>
                        <a:pt x="275968" y="0"/>
                        <a:pt x="275756" y="0"/>
                        <a:pt x="275492" y="0"/>
                      </a:cubicBezTo>
                      <a:cubicBezTo>
                        <a:pt x="139600" y="159"/>
                        <a:pt x="0" y="37615"/>
                        <a:pt x="0" y="132395"/>
                      </a:cubicBezTo>
                      <a:lnTo>
                        <a:pt x="0" y="148342"/>
                      </a:lnTo>
                      <a:lnTo>
                        <a:pt x="7947" y="148342"/>
                      </a:lnTo>
                      <a:lnTo>
                        <a:pt x="15894" y="148342"/>
                      </a:lnTo>
                      <a:lnTo>
                        <a:pt x="535089" y="148342"/>
                      </a:lnTo>
                      <a:lnTo>
                        <a:pt x="543036" y="148342"/>
                      </a:lnTo>
                      <a:lnTo>
                        <a:pt x="550983" y="148342"/>
                      </a:lnTo>
                      <a:lnTo>
                        <a:pt x="550983" y="132395"/>
                      </a:lnTo>
                      <a:cubicBezTo>
                        <a:pt x="550983" y="43019"/>
                        <a:pt x="412708" y="0"/>
                        <a:pt x="276233" y="0"/>
                      </a:cubicBezTo>
                      <a:close/>
                    </a:path>
                  </a:pathLst>
                </a:custGeom>
                <a:gradFill>
                  <a:gsLst>
                    <a:gs pos="320">
                      <a:srgbClr val="E3F2FD"/>
                    </a:gs>
                    <a:gs pos="22520">
                      <a:srgbClr val="D6ECFC"/>
                    </a:gs>
                    <a:gs pos="63480">
                      <a:srgbClr val="B4DBFB"/>
                    </a:gs>
                    <a:gs pos="100000">
                      <a:srgbClr val="90CAF9"/>
                    </a:gs>
                  </a:gsLst>
                  <a:lin ang="54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0" name="任意形状 369">
                  <a:extLst>
                    <a:ext uri="{FF2B5EF4-FFF2-40B4-BE49-F238E27FC236}">
                      <a16:creationId xmlns:a16="http://schemas.microsoft.com/office/drawing/2014/main" id="{07CC643F-E275-9EFE-D546-A4DBC6139333}"/>
                    </a:ext>
                  </a:extLst>
                </p:cNvPr>
                <p:cNvSpPr/>
                <p:nvPr/>
              </p:nvSpPr>
              <p:spPr>
                <a:xfrm>
                  <a:off x="1725141" y="5021689"/>
                  <a:ext cx="197188" cy="113129"/>
                </a:xfrm>
                <a:custGeom>
                  <a:avLst/>
                  <a:gdLst>
                    <a:gd name="connsiteX0" fmla="*/ 160368 w 197188"/>
                    <a:gd name="connsiteY0" fmla="*/ 0 h 113129"/>
                    <a:gd name="connsiteX1" fmla="*/ 36926 w 197188"/>
                    <a:gd name="connsiteY1" fmla="*/ 0 h 113129"/>
                    <a:gd name="connsiteX2" fmla="*/ 0 w 197188"/>
                    <a:gd name="connsiteY2" fmla="*/ 39893 h 113129"/>
                    <a:gd name="connsiteX3" fmla="*/ 43443 w 197188"/>
                    <a:gd name="connsiteY3" fmla="*/ 107230 h 113129"/>
                    <a:gd name="connsiteX4" fmla="*/ 64264 w 197188"/>
                    <a:gd name="connsiteY4" fmla="*/ 108342 h 113129"/>
                    <a:gd name="connsiteX5" fmla="*/ 98594 w 197188"/>
                    <a:gd name="connsiteY5" fmla="*/ 65906 h 113129"/>
                    <a:gd name="connsiteX6" fmla="*/ 132925 w 197188"/>
                    <a:gd name="connsiteY6" fmla="*/ 108342 h 113129"/>
                    <a:gd name="connsiteX7" fmla="*/ 153745 w 197188"/>
                    <a:gd name="connsiteY7" fmla="*/ 107230 h 113129"/>
                    <a:gd name="connsiteX8" fmla="*/ 197188 w 197188"/>
                    <a:gd name="connsiteY8" fmla="*/ 39893 h 113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7188" h="113129">
                      <a:moveTo>
                        <a:pt x="160368" y="0"/>
                      </a:moveTo>
                      <a:lnTo>
                        <a:pt x="36926" y="0"/>
                      </a:lnTo>
                      <a:lnTo>
                        <a:pt x="0" y="39893"/>
                      </a:lnTo>
                      <a:lnTo>
                        <a:pt x="43443" y="107230"/>
                      </a:lnTo>
                      <a:cubicBezTo>
                        <a:pt x="48211" y="114594"/>
                        <a:pt x="58754" y="115177"/>
                        <a:pt x="64264" y="108342"/>
                      </a:cubicBezTo>
                      <a:lnTo>
                        <a:pt x="98594" y="65906"/>
                      </a:lnTo>
                      <a:lnTo>
                        <a:pt x="132925" y="108342"/>
                      </a:lnTo>
                      <a:cubicBezTo>
                        <a:pt x="138435" y="115177"/>
                        <a:pt x="149030" y="114594"/>
                        <a:pt x="153745" y="107230"/>
                      </a:cubicBezTo>
                      <a:lnTo>
                        <a:pt x="197188" y="39893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rgbClr val="F5F5F5"/>
                    </a:gs>
                    <a:gs pos="100000">
                      <a:srgbClr val="DADADA"/>
                    </a:gs>
                  </a:gsLst>
                  <a:lin ang="162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1" name="任意形状 370">
                  <a:extLst>
                    <a:ext uri="{FF2B5EF4-FFF2-40B4-BE49-F238E27FC236}">
                      <a16:creationId xmlns:a16="http://schemas.microsoft.com/office/drawing/2014/main" id="{DB3ED902-1708-C0DB-B811-94C7467FBEBB}"/>
                    </a:ext>
                  </a:extLst>
                </p:cNvPr>
                <p:cNvSpPr/>
                <p:nvPr/>
              </p:nvSpPr>
              <p:spPr>
                <a:xfrm>
                  <a:off x="1814835" y="5121396"/>
                  <a:ext cx="17906" cy="17906"/>
                </a:xfrm>
                <a:custGeom>
                  <a:avLst/>
                  <a:gdLst>
                    <a:gd name="connsiteX0" fmla="*/ 17907 w 17906"/>
                    <a:gd name="connsiteY0" fmla="*/ 8953 h 17906"/>
                    <a:gd name="connsiteX1" fmla="*/ 8953 w 17906"/>
                    <a:gd name="connsiteY1" fmla="*/ 17907 h 17906"/>
                    <a:gd name="connsiteX2" fmla="*/ 0 w 17906"/>
                    <a:gd name="connsiteY2" fmla="*/ 8953 h 17906"/>
                    <a:gd name="connsiteX3" fmla="*/ 8953 w 17906"/>
                    <a:gd name="connsiteY3" fmla="*/ 0 h 17906"/>
                    <a:gd name="connsiteX4" fmla="*/ 17907 w 17906"/>
                    <a:gd name="connsiteY4" fmla="*/ 8953 h 17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06" h="17906">
                      <a:moveTo>
                        <a:pt x="17907" y="8953"/>
                      </a:moveTo>
                      <a:cubicBezTo>
                        <a:pt x="17907" y="13898"/>
                        <a:pt x="13898" y="17907"/>
                        <a:pt x="8953" y="17907"/>
                      </a:cubicBezTo>
                      <a:cubicBezTo>
                        <a:pt x="4009" y="17907"/>
                        <a:pt x="0" y="13898"/>
                        <a:pt x="0" y="8953"/>
                      </a:cubicBezTo>
                      <a:cubicBezTo>
                        <a:pt x="0" y="4009"/>
                        <a:pt x="4009" y="0"/>
                        <a:pt x="8953" y="0"/>
                      </a:cubicBezTo>
                      <a:cubicBezTo>
                        <a:pt x="13898" y="0"/>
                        <a:pt x="17907" y="4009"/>
                        <a:pt x="17907" y="8953"/>
                      </a:cubicBezTo>
                      <a:close/>
                    </a:path>
                  </a:pathLst>
                </a:custGeom>
                <a:solidFill>
                  <a:srgbClr val="64B5F6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2" name="任意形状 371">
                  <a:extLst>
                    <a:ext uri="{FF2B5EF4-FFF2-40B4-BE49-F238E27FC236}">
                      <a16:creationId xmlns:a16="http://schemas.microsoft.com/office/drawing/2014/main" id="{6978E5AE-09F3-2FE1-918F-8B6325457446}"/>
                    </a:ext>
                  </a:extLst>
                </p:cNvPr>
                <p:cNvSpPr/>
                <p:nvPr/>
              </p:nvSpPr>
              <p:spPr>
                <a:xfrm>
                  <a:off x="1814835" y="5163779"/>
                  <a:ext cx="17906" cy="17906"/>
                </a:xfrm>
                <a:custGeom>
                  <a:avLst/>
                  <a:gdLst>
                    <a:gd name="connsiteX0" fmla="*/ 17907 w 17906"/>
                    <a:gd name="connsiteY0" fmla="*/ 8953 h 17906"/>
                    <a:gd name="connsiteX1" fmla="*/ 8953 w 17906"/>
                    <a:gd name="connsiteY1" fmla="*/ 17907 h 17906"/>
                    <a:gd name="connsiteX2" fmla="*/ 0 w 17906"/>
                    <a:gd name="connsiteY2" fmla="*/ 8953 h 17906"/>
                    <a:gd name="connsiteX3" fmla="*/ 8953 w 17906"/>
                    <a:gd name="connsiteY3" fmla="*/ 0 h 17906"/>
                    <a:gd name="connsiteX4" fmla="*/ 17907 w 17906"/>
                    <a:gd name="connsiteY4" fmla="*/ 8953 h 17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06" h="17906">
                      <a:moveTo>
                        <a:pt x="17907" y="8953"/>
                      </a:moveTo>
                      <a:cubicBezTo>
                        <a:pt x="17907" y="13898"/>
                        <a:pt x="13898" y="17907"/>
                        <a:pt x="8953" y="17907"/>
                      </a:cubicBezTo>
                      <a:cubicBezTo>
                        <a:pt x="4009" y="17907"/>
                        <a:pt x="0" y="13898"/>
                        <a:pt x="0" y="8953"/>
                      </a:cubicBezTo>
                      <a:cubicBezTo>
                        <a:pt x="0" y="4009"/>
                        <a:pt x="4009" y="0"/>
                        <a:pt x="8953" y="0"/>
                      </a:cubicBezTo>
                      <a:cubicBezTo>
                        <a:pt x="13898" y="0"/>
                        <a:pt x="17907" y="4009"/>
                        <a:pt x="17907" y="8953"/>
                      </a:cubicBezTo>
                      <a:close/>
                    </a:path>
                  </a:pathLst>
                </a:custGeom>
                <a:solidFill>
                  <a:srgbClr val="64B5F6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3" name="任意形状 372">
                  <a:extLst>
                    <a:ext uri="{FF2B5EF4-FFF2-40B4-BE49-F238E27FC236}">
                      <a16:creationId xmlns:a16="http://schemas.microsoft.com/office/drawing/2014/main" id="{C3BEBF1F-CF66-A1FB-5ADC-ED4896448013}"/>
                    </a:ext>
                  </a:extLst>
                </p:cNvPr>
                <p:cNvSpPr/>
                <p:nvPr/>
              </p:nvSpPr>
              <p:spPr>
                <a:xfrm>
                  <a:off x="1775683" y="4987412"/>
                  <a:ext cx="96263" cy="96157"/>
                </a:xfrm>
                <a:custGeom>
                  <a:avLst/>
                  <a:gdLst>
                    <a:gd name="connsiteX0" fmla="*/ 48105 w 96263"/>
                    <a:gd name="connsiteY0" fmla="*/ 0 h 96157"/>
                    <a:gd name="connsiteX1" fmla="*/ 0 w 96263"/>
                    <a:gd name="connsiteY1" fmla="*/ 0 h 96157"/>
                    <a:gd name="connsiteX2" fmla="*/ 0 w 96263"/>
                    <a:gd name="connsiteY2" fmla="*/ 52873 h 96157"/>
                    <a:gd name="connsiteX3" fmla="*/ 43761 w 96263"/>
                    <a:gd name="connsiteY3" fmla="*/ 96157 h 96157"/>
                    <a:gd name="connsiteX4" fmla="*/ 52502 w 96263"/>
                    <a:gd name="connsiteY4" fmla="*/ 96157 h 96157"/>
                    <a:gd name="connsiteX5" fmla="*/ 96263 w 96263"/>
                    <a:gd name="connsiteY5" fmla="*/ 52873 h 96157"/>
                    <a:gd name="connsiteX6" fmla="*/ 96263 w 96263"/>
                    <a:gd name="connsiteY6" fmla="*/ 0 h 96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263" h="96157">
                      <a:moveTo>
                        <a:pt x="48105" y="0"/>
                      </a:moveTo>
                      <a:lnTo>
                        <a:pt x="0" y="0"/>
                      </a:lnTo>
                      <a:lnTo>
                        <a:pt x="0" y="52873"/>
                      </a:lnTo>
                      <a:cubicBezTo>
                        <a:pt x="0" y="76767"/>
                        <a:pt x="19602" y="96157"/>
                        <a:pt x="43761" y="96157"/>
                      </a:cubicBezTo>
                      <a:lnTo>
                        <a:pt x="52502" y="96157"/>
                      </a:lnTo>
                      <a:cubicBezTo>
                        <a:pt x="76661" y="96157"/>
                        <a:pt x="96263" y="76767"/>
                        <a:pt x="96263" y="52873"/>
                      </a:cubicBezTo>
                      <a:lnTo>
                        <a:pt x="96263" y="0"/>
                      </a:ln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4" name="任意形状 373">
                  <a:extLst>
                    <a:ext uri="{FF2B5EF4-FFF2-40B4-BE49-F238E27FC236}">
                      <a16:creationId xmlns:a16="http://schemas.microsoft.com/office/drawing/2014/main" id="{00C0D2B3-83BC-9353-FE0B-CAF52895E933}"/>
                    </a:ext>
                  </a:extLst>
                </p:cNvPr>
                <p:cNvSpPr/>
                <p:nvPr/>
              </p:nvSpPr>
              <p:spPr>
                <a:xfrm>
                  <a:off x="1648268" y="4625617"/>
                  <a:ext cx="351039" cy="425051"/>
                </a:xfrm>
                <a:custGeom>
                  <a:avLst/>
                  <a:gdLst>
                    <a:gd name="connsiteX0" fmla="*/ 175520 w 351039"/>
                    <a:gd name="connsiteY0" fmla="*/ 0 h 425051"/>
                    <a:gd name="connsiteX1" fmla="*/ 0 w 351039"/>
                    <a:gd name="connsiteY1" fmla="*/ 211440 h 425051"/>
                    <a:gd name="connsiteX2" fmla="*/ 133666 w 351039"/>
                    <a:gd name="connsiteY2" fmla="*/ 417158 h 425051"/>
                    <a:gd name="connsiteX3" fmla="*/ 175520 w 351039"/>
                    <a:gd name="connsiteY3" fmla="*/ 425052 h 425051"/>
                    <a:gd name="connsiteX4" fmla="*/ 217109 w 351039"/>
                    <a:gd name="connsiteY4" fmla="*/ 417264 h 425051"/>
                    <a:gd name="connsiteX5" fmla="*/ 351040 w 351039"/>
                    <a:gd name="connsiteY5" fmla="*/ 211493 h 425051"/>
                    <a:gd name="connsiteX6" fmla="*/ 175520 w 351039"/>
                    <a:gd name="connsiteY6" fmla="*/ 0 h 425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51039" h="425051">
                      <a:moveTo>
                        <a:pt x="175520" y="0"/>
                      </a:moveTo>
                      <a:cubicBezTo>
                        <a:pt x="84396" y="0"/>
                        <a:pt x="0" y="67760"/>
                        <a:pt x="0" y="211440"/>
                      </a:cubicBezTo>
                      <a:cubicBezTo>
                        <a:pt x="0" y="326828"/>
                        <a:pt x="71469" y="395118"/>
                        <a:pt x="133666" y="417158"/>
                      </a:cubicBezTo>
                      <a:cubicBezTo>
                        <a:pt x="148501" y="422403"/>
                        <a:pt x="162805" y="425052"/>
                        <a:pt x="175520" y="425052"/>
                      </a:cubicBezTo>
                      <a:cubicBezTo>
                        <a:pt x="188129" y="425052"/>
                        <a:pt x="202380" y="422456"/>
                        <a:pt x="217109" y="417264"/>
                      </a:cubicBezTo>
                      <a:cubicBezTo>
                        <a:pt x="279412" y="395330"/>
                        <a:pt x="351040" y="327040"/>
                        <a:pt x="351040" y="211493"/>
                      </a:cubicBezTo>
                      <a:cubicBezTo>
                        <a:pt x="351040" y="67760"/>
                        <a:pt x="266644" y="0"/>
                        <a:pt x="175520" y="0"/>
                      </a:cubicBezTo>
                      <a:close/>
                    </a:path>
                  </a:pathLst>
                </a:custGeom>
                <a:solidFill>
                  <a:srgbClr val="F9DDB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5" name="任意形状 374">
                  <a:extLst>
                    <a:ext uri="{FF2B5EF4-FFF2-40B4-BE49-F238E27FC236}">
                      <a16:creationId xmlns:a16="http://schemas.microsoft.com/office/drawing/2014/main" id="{1546277E-CF63-1A6A-4554-D79D45AEAC70}"/>
                    </a:ext>
                  </a:extLst>
                </p:cNvPr>
                <p:cNvSpPr/>
                <p:nvPr/>
              </p:nvSpPr>
              <p:spPr>
                <a:xfrm>
                  <a:off x="1799370" y="4900791"/>
                  <a:ext cx="48767" cy="23045"/>
                </a:xfrm>
                <a:custGeom>
                  <a:avLst/>
                  <a:gdLst>
                    <a:gd name="connsiteX0" fmla="*/ 44603 w 48767"/>
                    <a:gd name="connsiteY0" fmla="*/ 424 h 23045"/>
                    <a:gd name="connsiteX1" fmla="*/ 42907 w 48767"/>
                    <a:gd name="connsiteY1" fmla="*/ 0 h 23045"/>
                    <a:gd name="connsiteX2" fmla="*/ 5875 w 48767"/>
                    <a:gd name="connsiteY2" fmla="*/ 0 h 23045"/>
                    <a:gd name="connsiteX3" fmla="*/ 4180 w 48767"/>
                    <a:gd name="connsiteY3" fmla="*/ 424 h 23045"/>
                    <a:gd name="connsiteX4" fmla="*/ 577 w 48767"/>
                    <a:gd name="connsiteY4" fmla="*/ 8953 h 23045"/>
                    <a:gd name="connsiteX5" fmla="*/ 24365 w 48767"/>
                    <a:gd name="connsiteY5" fmla="*/ 23046 h 23045"/>
                    <a:gd name="connsiteX6" fmla="*/ 48152 w 48767"/>
                    <a:gd name="connsiteY6" fmla="*/ 8953 h 23045"/>
                    <a:gd name="connsiteX7" fmla="*/ 44603 w 48767"/>
                    <a:gd name="connsiteY7" fmla="*/ 424 h 23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767" h="23045">
                      <a:moveTo>
                        <a:pt x="44603" y="424"/>
                      </a:moveTo>
                      <a:cubicBezTo>
                        <a:pt x="44020" y="212"/>
                        <a:pt x="43490" y="53"/>
                        <a:pt x="42907" y="0"/>
                      </a:cubicBezTo>
                      <a:lnTo>
                        <a:pt x="5875" y="0"/>
                      </a:lnTo>
                      <a:cubicBezTo>
                        <a:pt x="5292" y="53"/>
                        <a:pt x="4762" y="212"/>
                        <a:pt x="4180" y="424"/>
                      </a:cubicBezTo>
                      <a:cubicBezTo>
                        <a:pt x="842" y="1801"/>
                        <a:pt x="-1012" y="5245"/>
                        <a:pt x="577" y="8953"/>
                      </a:cubicBezTo>
                      <a:cubicBezTo>
                        <a:pt x="2166" y="12662"/>
                        <a:pt x="9530" y="23046"/>
                        <a:pt x="24365" y="23046"/>
                      </a:cubicBezTo>
                      <a:cubicBezTo>
                        <a:pt x="39199" y="23046"/>
                        <a:pt x="46616" y="12662"/>
                        <a:pt x="48152" y="8953"/>
                      </a:cubicBezTo>
                      <a:cubicBezTo>
                        <a:pt x="49795" y="5245"/>
                        <a:pt x="47993" y="1748"/>
                        <a:pt x="44603" y="424"/>
                      </a:cubicBezTo>
                      <a:close/>
                    </a:path>
                  </a:pathLst>
                </a:custGeom>
                <a:solidFill>
                  <a:srgbClr val="DBA689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6" name="任意形状 375">
                  <a:extLst>
                    <a:ext uri="{FF2B5EF4-FFF2-40B4-BE49-F238E27FC236}">
                      <a16:creationId xmlns:a16="http://schemas.microsoft.com/office/drawing/2014/main" id="{8695FA47-C636-6CC6-59FE-3523B44571E7}"/>
                    </a:ext>
                  </a:extLst>
                </p:cNvPr>
                <p:cNvSpPr/>
                <p:nvPr/>
              </p:nvSpPr>
              <p:spPr>
                <a:xfrm>
                  <a:off x="1711896" y="4825825"/>
                  <a:ext cx="51601" cy="53402"/>
                </a:xfrm>
                <a:custGeom>
                  <a:avLst/>
                  <a:gdLst>
                    <a:gd name="connsiteX0" fmla="*/ 51602 w 51601"/>
                    <a:gd name="connsiteY0" fmla="*/ 26701 h 53402"/>
                    <a:gd name="connsiteX1" fmla="*/ 25801 w 51601"/>
                    <a:gd name="connsiteY1" fmla="*/ 53403 h 53402"/>
                    <a:gd name="connsiteX2" fmla="*/ 0 w 51601"/>
                    <a:gd name="connsiteY2" fmla="*/ 26701 h 53402"/>
                    <a:gd name="connsiteX3" fmla="*/ 25801 w 51601"/>
                    <a:gd name="connsiteY3" fmla="*/ 0 h 53402"/>
                    <a:gd name="connsiteX4" fmla="*/ 51602 w 51601"/>
                    <a:gd name="connsiteY4" fmla="*/ 26701 h 53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01" h="53402">
                      <a:moveTo>
                        <a:pt x="51602" y="26701"/>
                      </a:moveTo>
                      <a:cubicBezTo>
                        <a:pt x="51602" y="41448"/>
                        <a:pt x="40050" y="53403"/>
                        <a:pt x="25801" y="53403"/>
                      </a:cubicBezTo>
                      <a:cubicBezTo>
                        <a:pt x="11551" y="53403"/>
                        <a:pt x="0" y="41448"/>
                        <a:pt x="0" y="26701"/>
                      </a:cubicBezTo>
                      <a:cubicBezTo>
                        <a:pt x="0" y="11955"/>
                        <a:pt x="11551" y="0"/>
                        <a:pt x="25801" y="0"/>
                      </a:cubicBezTo>
                      <a:cubicBezTo>
                        <a:pt x="40050" y="0"/>
                        <a:pt x="51602" y="11955"/>
                        <a:pt x="51602" y="2670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7" name="任意形状 376">
                  <a:extLst>
                    <a:ext uri="{FF2B5EF4-FFF2-40B4-BE49-F238E27FC236}">
                      <a16:creationId xmlns:a16="http://schemas.microsoft.com/office/drawing/2014/main" id="{E5DC4BBE-3825-8F49-CEC2-0985FC7ED438}"/>
                    </a:ext>
                  </a:extLst>
                </p:cNvPr>
                <p:cNvSpPr/>
                <p:nvPr/>
              </p:nvSpPr>
              <p:spPr>
                <a:xfrm>
                  <a:off x="1884078" y="4825825"/>
                  <a:ext cx="51601" cy="53402"/>
                </a:xfrm>
                <a:custGeom>
                  <a:avLst/>
                  <a:gdLst>
                    <a:gd name="connsiteX0" fmla="*/ 51602 w 51601"/>
                    <a:gd name="connsiteY0" fmla="*/ 26701 h 53402"/>
                    <a:gd name="connsiteX1" fmla="*/ 25801 w 51601"/>
                    <a:gd name="connsiteY1" fmla="*/ 53403 h 53402"/>
                    <a:gd name="connsiteX2" fmla="*/ 0 w 51601"/>
                    <a:gd name="connsiteY2" fmla="*/ 26701 h 53402"/>
                    <a:gd name="connsiteX3" fmla="*/ 25801 w 51601"/>
                    <a:gd name="connsiteY3" fmla="*/ 0 h 53402"/>
                    <a:gd name="connsiteX4" fmla="*/ 51602 w 51601"/>
                    <a:gd name="connsiteY4" fmla="*/ 26701 h 53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01" h="53402">
                      <a:moveTo>
                        <a:pt x="51602" y="26701"/>
                      </a:moveTo>
                      <a:cubicBezTo>
                        <a:pt x="51602" y="41448"/>
                        <a:pt x="40050" y="53403"/>
                        <a:pt x="25801" y="53403"/>
                      </a:cubicBezTo>
                      <a:cubicBezTo>
                        <a:pt x="11551" y="53403"/>
                        <a:pt x="0" y="41448"/>
                        <a:pt x="0" y="26701"/>
                      </a:cubicBezTo>
                      <a:cubicBezTo>
                        <a:pt x="0" y="11955"/>
                        <a:pt x="11551" y="0"/>
                        <a:pt x="25801" y="0"/>
                      </a:cubicBezTo>
                      <a:cubicBezTo>
                        <a:pt x="40050" y="0"/>
                        <a:pt x="51602" y="11955"/>
                        <a:pt x="51602" y="2670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8" name="任意形状 377">
                  <a:extLst>
                    <a:ext uri="{FF2B5EF4-FFF2-40B4-BE49-F238E27FC236}">
                      <a16:creationId xmlns:a16="http://schemas.microsoft.com/office/drawing/2014/main" id="{21A7243D-B632-F4EA-155E-E22CE2CE83BB}"/>
                    </a:ext>
                  </a:extLst>
                </p:cNvPr>
                <p:cNvSpPr/>
                <p:nvPr/>
              </p:nvSpPr>
              <p:spPr>
                <a:xfrm>
                  <a:off x="1697998" y="4788634"/>
                  <a:ext cx="79464" cy="26821"/>
                </a:xfrm>
                <a:custGeom>
                  <a:avLst/>
                  <a:gdLst>
                    <a:gd name="connsiteX0" fmla="*/ 78056 w 79464"/>
                    <a:gd name="connsiteY0" fmla="*/ 15947 h 26821"/>
                    <a:gd name="connsiteX1" fmla="*/ 39752 w 79464"/>
                    <a:gd name="connsiteY1" fmla="*/ 0 h 26821"/>
                    <a:gd name="connsiteX2" fmla="*/ 1448 w 79464"/>
                    <a:gd name="connsiteY2" fmla="*/ 15947 h 26821"/>
                    <a:gd name="connsiteX3" fmla="*/ 1342 w 79464"/>
                    <a:gd name="connsiteY3" fmla="*/ 24158 h 26821"/>
                    <a:gd name="connsiteX4" fmla="*/ 11408 w 79464"/>
                    <a:gd name="connsiteY4" fmla="*/ 26225 h 26821"/>
                    <a:gd name="connsiteX5" fmla="*/ 39752 w 79464"/>
                    <a:gd name="connsiteY5" fmla="*/ 19973 h 26821"/>
                    <a:gd name="connsiteX6" fmla="*/ 68096 w 79464"/>
                    <a:gd name="connsiteY6" fmla="*/ 26225 h 26821"/>
                    <a:gd name="connsiteX7" fmla="*/ 78162 w 79464"/>
                    <a:gd name="connsiteY7" fmla="*/ 24158 h 26821"/>
                    <a:gd name="connsiteX8" fmla="*/ 78056 w 7946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46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45" y="22145"/>
                        <a:pt x="80175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9" name="任意形状 378">
                  <a:extLst>
                    <a:ext uri="{FF2B5EF4-FFF2-40B4-BE49-F238E27FC236}">
                      <a16:creationId xmlns:a16="http://schemas.microsoft.com/office/drawing/2014/main" id="{903149CF-524A-952A-15E8-E71B158C1635}"/>
                    </a:ext>
                  </a:extLst>
                </p:cNvPr>
                <p:cNvSpPr/>
                <p:nvPr/>
              </p:nvSpPr>
              <p:spPr>
                <a:xfrm>
                  <a:off x="1870127" y="4788634"/>
                  <a:ext cx="79504" cy="26821"/>
                </a:xfrm>
                <a:custGeom>
                  <a:avLst/>
                  <a:gdLst>
                    <a:gd name="connsiteX0" fmla="*/ 78056 w 79504"/>
                    <a:gd name="connsiteY0" fmla="*/ 15947 h 26821"/>
                    <a:gd name="connsiteX1" fmla="*/ 39752 w 79504"/>
                    <a:gd name="connsiteY1" fmla="*/ 0 h 26821"/>
                    <a:gd name="connsiteX2" fmla="*/ 1448 w 79504"/>
                    <a:gd name="connsiteY2" fmla="*/ 15947 h 26821"/>
                    <a:gd name="connsiteX3" fmla="*/ 1342 w 79504"/>
                    <a:gd name="connsiteY3" fmla="*/ 24158 h 26821"/>
                    <a:gd name="connsiteX4" fmla="*/ 11408 w 79504"/>
                    <a:gd name="connsiteY4" fmla="*/ 26225 h 26821"/>
                    <a:gd name="connsiteX5" fmla="*/ 39752 w 79504"/>
                    <a:gd name="connsiteY5" fmla="*/ 19973 h 26821"/>
                    <a:gd name="connsiteX6" fmla="*/ 68096 w 79504"/>
                    <a:gd name="connsiteY6" fmla="*/ 26225 h 26821"/>
                    <a:gd name="connsiteX7" fmla="*/ 78162 w 79504"/>
                    <a:gd name="connsiteY7" fmla="*/ 24158 h 26821"/>
                    <a:gd name="connsiteX8" fmla="*/ 78056 w 7950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50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98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80" name="任意形状 379">
                  <a:extLst>
                    <a:ext uri="{FF2B5EF4-FFF2-40B4-BE49-F238E27FC236}">
                      <a16:creationId xmlns:a16="http://schemas.microsoft.com/office/drawing/2014/main" id="{4932BF83-A18D-E4CF-270A-0D4CC7AB6832}"/>
                    </a:ext>
                  </a:extLst>
                </p:cNvPr>
                <p:cNvSpPr/>
                <p:nvPr/>
              </p:nvSpPr>
              <p:spPr>
                <a:xfrm>
                  <a:off x="1763594" y="4942191"/>
                  <a:ext cx="120445" cy="41936"/>
                </a:xfrm>
                <a:custGeom>
                  <a:avLst/>
                  <a:gdLst>
                    <a:gd name="connsiteX0" fmla="*/ 104273 w 120445"/>
                    <a:gd name="connsiteY0" fmla="*/ 1831 h 41936"/>
                    <a:gd name="connsiteX1" fmla="*/ 16274 w 120445"/>
                    <a:gd name="connsiteY1" fmla="*/ 1831 h 41936"/>
                    <a:gd name="connsiteX2" fmla="*/ 911 w 120445"/>
                    <a:gd name="connsiteY2" fmla="*/ 13539 h 41936"/>
                    <a:gd name="connsiteX3" fmla="*/ 60406 w 120445"/>
                    <a:gd name="connsiteY3" fmla="*/ 41936 h 41936"/>
                    <a:gd name="connsiteX4" fmla="*/ 119531 w 120445"/>
                    <a:gd name="connsiteY4" fmla="*/ 13539 h 41936"/>
                    <a:gd name="connsiteX5" fmla="*/ 104273 w 120445"/>
                    <a:gd name="connsiteY5" fmla="*/ 1831 h 41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445" h="41936">
                      <a:moveTo>
                        <a:pt x="104273" y="1831"/>
                      </a:moveTo>
                      <a:cubicBezTo>
                        <a:pt x="87584" y="11738"/>
                        <a:pt x="32910" y="11738"/>
                        <a:pt x="16274" y="1831"/>
                      </a:cubicBezTo>
                      <a:cubicBezTo>
                        <a:pt x="6685" y="-3838"/>
                        <a:pt x="-3063" y="4851"/>
                        <a:pt x="911" y="13539"/>
                      </a:cubicBezTo>
                      <a:cubicBezTo>
                        <a:pt x="4831" y="22069"/>
                        <a:pt x="34658" y="41936"/>
                        <a:pt x="60406" y="41936"/>
                      </a:cubicBezTo>
                      <a:cubicBezTo>
                        <a:pt x="86154" y="41936"/>
                        <a:pt x="115610" y="22069"/>
                        <a:pt x="119531" y="13539"/>
                      </a:cubicBezTo>
                      <a:cubicBezTo>
                        <a:pt x="123504" y="4851"/>
                        <a:pt x="113809" y="-3891"/>
                        <a:pt x="104273" y="1831"/>
                      </a:cubicBezTo>
                      <a:close/>
                    </a:path>
                  </a:pathLst>
                </a:custGeom>
                <a:solidFill>
                  <a:srgbClr val="444444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81" name="任意形状 380">
                  <a:extLst>
                    <a:ext uri="{FF2B5EF4-FFF2-40B4-BE49-F238E27FC236}">
                      <a16:creationId xmlns:a16="http://schemas.microsoft.com/office/drawing/2014/main" id="{9C2BC3ED-1531-9684-10CE-18C840F6CFF9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4938" cy="338218"/>
                </a:xfrm>
                <a:custGeom>
                  <a:avLst/>
                  <a:gdLst>
                    <a:gd name="connsiteX0" fmla="*/ 215520 w 424938"/>
                    <a:gd name="connsiteY0" fmla="*/ 0 h 338218"/>
                    <a:gd name="connsiteX1" fmla="*/ 0 w 424938"/>
                    <a:gd name="connsiteY1" fmla="*/ 204076 h 338218"/>
                    <a:gd name="connsiteX2" fmla="*/ 3974 w 424938"/>
                    <a:gd name="connsiteY2" fmla="*/ 338219 h 338218"/>
                    <a:gd name="connsiteX3" fmla="*/ 39576 w 424938"/>
                    <a:gd name="connsiteY3" fmla="*/ 338113 h 338218"/>
                    <a:gd name="connsiteX4" fmla="*/ 82383 w 424938"/>
                    <a:gd name="connsiteY4" fmla="*/ 219757 h 338218"/>
                    <a:gd name="connsiteX5" fmla="*/ 267863 w 424938"/>
                    <a:gd name="connsiteY5" fmla="*/ 130276 h 338218"/>
                    <a:gd name="connsiteX6" fmla="*/ 359358 w 424938"/>
                    <a:gd name="connsiteY6" fmla="*/ 219599 h 338218"/>
                    <a:gd name="connsiteX7" fmla="*/ 381662 w 424938"/>
                    <a:gd name="connsiteY7" fmla="*/ 338166 h 338218"/>
                    <a:gd name="connsiteX8" fmla="*/ 420867 w 424938"/>
                    <a:gd name="connsiteY8" fmla="*/ 338166 h 338218"/>
                    <a:gd name="connsiteX9" fmla="*/ 420973 w 424938"/>
                    <a:gd name="connsiteY9" fmla="*/ 337318 h 338218"/>
                    <a:gd name="connsiteX10" fmla="*/ 424893 w 424938"/>
                    <a:gd name="connsiteY10" fmla="*/ 203970 h 338218"/>
                    <a:gd name="connsiteX11" fmla="*/ 215520 w 424938"/>
                    <a:gd name="connsiteY11" fmla="*/ 0 h 338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4938" h="338218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245187"/>
                        <a:pt x="1007" y="291650"/>
                        <a:pt x="3974" y="338219"/>
                      </a:cubicBezTo>
                      <a:lnTo>
                        <a:pt x="39576" y="338113"/>
                      </a:lnTo>
                      <a:cubicBezTo>
                        <a:pt x="39258" y="322643"/>
                        <a:pt x="50119" y="227016"/>
                        <a:pt x="82383" y="219757"/>
                      </a:cubicBezTo>
                      <a:cubicBezTo>
                        <a:pt x="200844" y="193109"/>
                        <a:pt x="267863" y="130276"/>
                        <a:pt x="267863" y="130276"/>
                      </a:cubicBezTo>
                      <a:cubicBezTo>
                        <a:pt x="285293" y="168315"/>
                        <a:pt x="339809" y="205453"/>
                        <a:pt x="359358" y="219599"/>
                      </a:cubicBezTo>
                      <a:cubicBezTo>
                        <a:pt x="375411" y="231201"/>
                        <a:pt x="381980" y="317875"/>
                        <a:pt x="381662" y="338166"/>
                      </a:cubicBezTo>
                      <a:lnTo>
                        <a:pt x="420867" y="338166"/>
                      </a:lnTo>
                      <a:cubicBezTo>
                        <a:pt x="420867" y="337901"/>
                        <a:pt x="420973" y="337636"/>
                        <a:pt x="420973" y="337318"/>
                      </a:cubicBezTo>
                      <a:cubicBezTo>
                        <a:pt x="423940" y="290961"/>
                        <a:pt x="424893" y="244817"/>
                        <a:pt x="424893" y="203970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82" name="任意形状 381">
                  <a:extLst>
                    <a:ext uri="{FF2B5EF4-FFF2-40B4-BE49-F238E27FC236}">
                      <a16:creationId xmlns:a16="http://schemas.microsoft.com/office/drawing/2014/main" id="{E4F8A730-35D1-D615-10C1-E054D223AD61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4938" cy="338218"/>
                </a:xfrm>
                <a:custGeom>
                  <a:avLst/>
                  <a:gdLst>
                    <a:gd name="connsiteX0" fmla="*/ 215520 w 424938"/>
                    <a:gd name="connsiteY0" fmla="*/ 0 h 338218"/>
                    <a:gd name="connsiteX1" fmla="*/ 0 w 424938"/>
                    <a:gd name="connsiteY1" fmla="*/ 204076 h 338218"/>
                    <a:gd name="connsiteX2" fmla="*/ 3974 w 424938"/>
                    <a:gd name="connsiteY2" fmla="*/ 338219 h 338218"/>
                    <a:gd name="connsiteX3" fmla="*/ 39576 w 424938"/>
                    <a:gd name="connsiteY3" fmla="*/ 338113 h 338218"/>
                    <a:gd name="connsiteX4" fmla="*/ 82383 w 424938"/>
                    <a:gd name="connsiteY4" fmla="*/ 219757 h 338218"/>
                    <a:gd name="connsiteX5" fmla="*/ 267863 w 424938"/>
                    <a:gd name="connsiteY5" fmla="*/ 130276 h 338218"/>
                    <a:gd name="connsiteX6" fmla="*/ 359358 w 424938"/>
                    <a:gd name="connsiteY6" fmla="*/ 219599 h 338218"/>
                    <a:gd name="connsiteX7" fmla="*/ 381662 w 424938"/>
                    <a:gd name="connsiteY7" fmla="*/ 338166 h 338218"/>
                    <a:gd name="connsiteX8" fmla="*/ 420867 w 424938"/>
                    <a:gd name="connsiteY8" fmla="*/ 338166 h 338218"/>
                    <a:gd name="connsiteX9" fmla="*/ 420973 w 424938"/>
                    <a:gd name="connsiteY9" fmla="*/ 337318 h 338218"/>
                    <a:gd name="connsiteX10" fmla="*/ 424893 w 424938"/>
                    <a:gd name="connsiteY10" fmla="*/ 203970 h 338218"/>
                    <a:gd name="connsiteX11" fmla="*/ 215520 w 424938"/>
                    <a:gd name="connsiteY11" fmla="*/ 0 h 338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4938" h="338218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245187"/>
                        <a:pt x="1007" y="291650"/>
                        <a:pt x="3974" y="338219"/>
                      </a:cubicBezTo>
                      <a:lnTo>
                        <a:pt x="39576" y="338113"/>
                      </a:lnTo>
                      <a:cubicBezTo>
                        <a:pt x="39258" y="322643"/>
                        <a:pt x="50119" y="227016"/>
                        <a:pt x="82383" y="219757"/>
                      </a:cubicBezTo>
                      <a:cubicBezTo>
                        <a:pt x="200844" y="193109"/>
                        <a:pt x="267863" y="130276"/>
                        <a:pt x="267863" y="130276"/>
                      </a:cubicBezTo>
                      <a:cubicBezTo>
                        <a:pt x="285293" y="168315"/>
                        <a:pt x="339809" y="205453"/>
                        <a:pt x="359358" y="219599"/>
                      </a:cubicBezTo>
                      <a:cubicBezTo>
                        <a:pt x="375411" y="231201"/>
                        <a:pt x="381980" y="317875"/>
                        <a:pt x="381662" y="338166"/>
                      </a:cubicBezTo>
                      <a:lnTo>
                        <a:pt x="420867" y="338166"/>
                      </a:lnTo>
                      <a:cubicBezTo>
                        <a:pt x="420867" y="337901"/>
                        <a:pt x="420973" y="337636"/>
                        <a:pt x="420973" y="337318"/>
                      </a:cubicBezTo>
                      <a:cubicBezTo>
                        <a:pt x="423940" y="290961"/>
                        <a:pt x="424893" y="244817"/>
                        <a:pt x="424893" y="203970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</p:grpSp>
          <p:sp>
            <p:nvSpPr>
              <p:cNvPr id="366" name="文本框 365">
                <a:extLst>
                  <a:ext uri="{FF2B5EF4-FFF2-40B4-BE49-F238E27FC236}">
                    <a16:creationId xmlns:a16="http://schemas.microsoft.com/office/drawing/2014/main" id="{46106FBE-956C-7F87-2021-90AD3757E11A}"/>
                  </a:ext>
                </a:extLst>
              </p:cNvPr>
              <p:cNvSpPr txBox="1"/>
              <p:nvPr/>
            </p:nvSpPr>
            <p:spPr>
              <a:xfrm>
                <a:off x="4236982" y="2176803"/>
                <a:ext cx="1268105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User</a:t>
                </a:r>
                <a:r>
                  <a:rPr kumimoji="1"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2</a:t>
                </a:r>
              </a:p>
            </p:txBody>
          </p:sp>
        </p:grpSp>
        <p:grpSp>
          <p:nvGrpSpPr>
            <p:cNvPr id="261" name="组合 260">
              <a:extLst>
                <a:ext uri="{FF2B5EF4-FFF2-40B4-BE49-F238E27FC236}">
                  <a16:creationId xmlns:a16="http://schemas.microsoft.com/office/drawing/2014/main" id="{6E8C356A-4AFB-D1B8-D6AF-662EC683D483}"/>
                </a:ext>
              </a:extLst>
            </p:cNvPr>
            <p:cNvGrpSpPr/>
            <p:nvPr/>
          </p:nvGrpSpPr>
          <p:grpSpPr>
            <a:xfrm>
              <a:off x="3838944" y="2865946"/>
              <a:ext cx="1666143" cy="464520"/>
              <a:chOff x="3838944" y="2798713"/>
              <a:chExt cx="1666143" cy="464520"/>
            </a:xfrm>
          </p:grpSpPr>
          <p:grpSp>
            <p:nvGrpSpPr>
              <p:cNvPr id="350" name="组合 349">
                <a:extLst>
                  <a:ext uri="{FF2B5EF4-FFF2-40B4-BE49-F238E27FC236}">
                    <a16:creationId xmlns:a16="http://schemas.microsoft.com/office/drawing/2014/main" id="{EB63A47E-2F13-DBAE-7C23-D99F27107159}"/>
                  </a:ext>
                </a:extLst>
              </p:cNvPr>
              <p:cNvGrpSpPr/>
              <p:nvPr/>
            </p:nvGrpSpPr>
            <p:grpSpPr>
              <a:xfrm>
                <a:off x="3838944" y="2798713"/>
                <a:ext cx="384684" cy="464520"/>
                <a:chOff x="865457" y="2127368"/>
                <a:chExt cx="533923" cy="644731"/>
              </a:xfrm>
            </p:grpSpPr>
            <p:sp>
              <p:nvSpPr>
                <p:cNvPr id="352" name="任意形状 351">
                  <a:extLst>
                    <a:ext uri="{FF2B5EF4-FFF2-40B4-BE49-F238E27FC236}">
                      <a16:creationId xmlns:a16="http://schemas.microsoft.com/office/drawing/2014/main" id="{99D27A30-4BC8-85E8-B8E5-3F8CD1A661C3}"/>
                    </a:ext>
                  </a:extLst>
                </p:cNvPr>
                <p:cNvSpPr/>
                <p:nvPr/>
              </p:nvSpPr>
              <p:spPr>
                <a:xfrm>
                  <a:off x="893563" y="2127377"/>
                  <a:ext cx="477511" cy="360220"/>
                </a:xfrm>
                <a:custGeom>
                  <a:avLst/>
                  <a:gdLst>
                    <a:gd name="connsiteX0" fmla="*/ 477316 w 477511"/>
                    <a:gd name="connsiteY0" fmla="*/ 189098 h 360220"/>
                    <a:gd name="connsiteX1" fmla="*/ 462693 w 477511"/>
                    <a:gd name="connsiteY1" fmla="*/ 163668 h 360220"/>
                    <a:gd name="connsiteX2" fmla="*/ 445793 w 477511"/>
                    <a:gd name="connsiteY2" fmla="*/ 110265 h 360220"/>
                    <a:gd name="connsiteX3" fmla="*/ 411251 w 477511"/>
                    <a:gd name="connsiteY3" fmla="*/ 64809 h 360220"/>
                    <a:gd name="connsiteX4" fmla="*/ 363834 w 477511"/>
                    <a:gd name="connsiteY4" fmla="*/ 34452 h 360220"/>
                    <a:gd name="connsiteX5" fmla="*/ 308948 w 477511"/>
                    <a:gd name="connsiteY5" fmla="*/ 19618 h 360220"/>
                    <a:gd name="connsiteX6" fmla="*/ 238750 w 477511"/>
                    <a:gd name="connsiteY6" fmla="*/ 16068 h 360220"/>
                    <a:gd name="connsiteX7" fmla="*/ 168553 w 477511"/>
                    <a:gd name="connsiteY7" fmla="*/ 19618 h 360220"/>
                    <a:gd name="connsiteX8" fmla="*/ 113667 w 477511"/>
                    <a:gd name="connsiteY8" fmla="*/ 34452 h 360220"/>
                    <a:gd name="connsiteX9" fmla="*/ 66250 w 477511"/>
                    <a:gd name="connsiteY9" fmla="*/ 64809 h 360220"/>
                    <a:gd name="connsiteX10" fmla="*/ 31708 w 477511"/>
                    <a:gd name="connsiteY10" fmla="*/ 110265 h 360220"/>
                    <a:gd name="connsiteX11" fmla="*/ 14808 w 477511"/>
                    <a:gd name="connsiteY11" fmla="*/ 163721 h 360220"/>
                    <a:gd name="connsiteX12" fmla="*/ 185 w 477511"/>
                    <a:gd name="connsiteY12" fmla="*/ 189151 h 360220"/>
                    <a:gd name="connsiteX13" fmla="*/ 10304 w 477511"/>
                    <a:gd name="connsiteY13" fmla="*/ 220515 h 360220"/>
                    <a:gd name="connsiteX14" fmla="*/ 18569 w 477511"/>
                    <a:gd name="connsiteY14" fmla="*/ 272540 h 360220"/>
                    <a:gd name="connsiteX15" fmla="*/ 49297 w 477511"/>
                    <a:gd name="connsiteY15" fmla="*/ 322500 h 360220"/>
                    <a:gd name="connsiteX16" fmla="*/ 79813 w 477511"/>
                    <a:gd name="connsiteY16" fmla="*/ 360168 h 360220"/>
                    <a:gd name="connsiteX17" fmla="*/ 79813 w 477511"/>
                    <a:gd name="connsiteY17" fmla="*/ 344221 h 360220"/>
                    <a:gd name="connsiteX18" fmla="*/ 65032 w 477511"/>
                    <a:gd name="connsiteY18" fmla="*/ 321599 h 360220"/>
                    <a:gd name="connsiteX19" fmla="*/ 70118 w 477511"/>
                    <a:gd name="connsiteY19" fmla="*/ 322447 h 360220"/>
                    <a:gd name="connsiteX20" fmla="*/ 411939 w 477511"/>
                    <a:gd name="connsiteY20" fmla="*/ 314712 h 360220"/>
                    <a:gd name="connsiteX21" fmla="*/ 397635 w 477511"/>
                    <a:gd name="connsiteY21" fmla="*/ 344274 h 360220"/>
                    <a:gd name="connsiteX22" fmla="*/ 397635 w 477511"/>
                    <a:gd name="connsiteY22" fmla="*/ 360221 h 360220"/>
                    <a:gd name="connsiteX23" fmla="*/ 428151 w 477511"/>
                    <a:gd name="connsiteY23" fmla="*/ 322553 h 360220"/>
                    <a:gd name="connsiteX24" fmla="*/ 458879 w 477511"/>
                    <a:gd name="connsiteY24" fmla="*/ 272593 h 360220"/>
                    <a:gd name="connsiteX25" fmla="*/ 467143 w 477511"/>
                    <a:gd name="connsiteY25" fmla="*/ 220568 h 360220"/>
                    <a:gd name="connsiteX26" fmla="*/ 477316 w 477511"/>
                    <a:gd name="connsiteY26" fmla="*/ 189098 h 3602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477511" h="360220">
                      <a:moveTo>
                        <a:pt x="477316" y="189098"/>
                      </a:moveTo>
                      <a:cubicBezTo>
                        <a:pt x="475461" y="170344"/>
                        <a:pt x="462693" y="163668"/>
                        <a:pt x="462693" y="163668"/>
                      </a:cubicBezTo>
                      <a:cubicBezTo>
                        <a:pt x="475461" y="139722"/>
                        <a:pt x="469845" y="121921"/>
                        <a:pt x="445793" y="110265"/>
                      </a:cubicBezTo>
                      <a:cubicBezTo>
                        <a:pt x="448601" y="82345"/>
                        <a:pt x="436363" y="67988"/>
                        <a:pt x="411251" y="64809"/>
                      </a:cubicBezTo>
                      <a:cubicBezTo>
                        <a:pt x="405052" y="38002"/>
                        <a:pt x="388787" y="27671"/>
                        <a:pt x="363834" y="34452"/>
                      </a:cubicBezTo>
                      <a:cubicBezTo>
                        <a:pt x="350219" y="11512"/>
                        <a:pt x="331782" y="6585"/>
                        <a:pt x="308948" y="19618"/>
                      </a:cubicBezTo>
                      <a:cubicBezTo>
                        <a:pt x="289240" y="-2686"/>
                        <a:pt x="261478" y="-8673"/>
                        <a:pt x="238750" y="16068"/>
                      </a:cubicBezTo>
                      <a:cubicBezTo>
                        <a:pt x="216022" y="-8726"/>
                        <a:pt x="188261" y="-2686"/>
                        <a:pt x="168553" y="19618"/>
                      </a:cubicBezTo>
                      <a:cubicBezTo>
                        <a:pt x="145719" y="6585"/>
                        <a:pt x="127282" y="11512"/>
                        <a:pt x="113667" y="34452"/>
                      </a:cubicBezTo>
                      <a:cubicBezTo>
                        <a:pt x="88714" y="27671"/>
                        <a:pt x="72449" y="37949"/>
                        <a:pt x="66250" y="64809"/>
                      </a:cubicBezTo>
                      <a:cubicBezTo>
                        <a:pt x="41138" y="67988"/>
                        <a:pt x="28900" y="82345"/>
                        <a:pt x="31708" y="110265"/>
                      </a:cubicBezTo>
                      <a:cubicBezTo>
                        <a:pt x="7655" y="121921"/>
                        <a:pt x="1987" y="139775"/>
                        <a:pt x="14808" y="163721"/>
                      </a:cubicBezTo>
                      <a:cubicBezTo>
                        <a:pt x="14808" y="163721"/>
                        <a:pt x="2093" y="170397"/>
                        <a:pt x="185" y="189151"/>
                      </a:cubicBezTo>
                      <a:cubicBezTo>
                        <a:pt x="-1616" y="207376"/>
                        <a:pt x="10304" y="220515"/>
                        <a:pt x="10304" y="220515"/>
                      </a:cubicBezTo>
                      <a:cubicBezTo>
                        <a:pt x="-4954" y="239269"/>
                        <a:pt x="26" y="258925"/>
                        <a:pt x="18569" y="272540"/>
                      </a:cubicBezTo>
                      <a:cubicBezTo>
                        <a:pt x="18569" y="272540"/>
                        <a:pt x="6331" y="311692"/>
                        <a:pt x="49297" y="322500"/>
                      </a:cubicBezTo>
                      <a:cubicBezTo>
                        <a:pt x="49297" y="322500"/>
                        <a:pt x="49615" y="356300"/>
                        <a:pt x="79813" y="360168"/>
                      </a:cubicBezTo>
                      <a:lnTo>
                        <a:pt x="79813" y="344221"/>
                      </a:lnTo>
                      <a:cubicBezTo>
                        <a:pt x="68952" y="342261"/>
                        <a:pt x="65085" y="331877"/>
                        <a:pt x="65032" y="321599"/>
                      </a:cubicBezTo>
                      <a:cubicBezTo>
                        <a:pt x="66674" y="321917"/>
                        <a:pt x="68317" y="322182"/>
                        <a:pt x="70118" y="322447"/>
                      </a:cubicBezTo>
                      <a:cubicBezTo>
                        <a:pt x="71230" y="320380"/>
                        <a:pt x="372205" y="315612"/>
                        <a:pt x="411939" y="314712"/>
                      </a:cubicBezTo>
                      <a:cubicBezTo>
                        <a:pt x="413794" y="326738"/>
                        <a:pt x="410933" y="341837"/>
                        <a:pt x="397635" y="344274"/>
                      </a:cubicBezTo>
                      <a:lnTo>
                        <a:pt x="397635" y="360221"/>
                      </a:lnTo>
                      <a:cubicBezTo>
                        <a:pt x="427886" y="356300"/>
                        <a:pt x="428151" y="322553"/>
                        <a:pt x="428151" y="322553"/>
                      </a:cubicBezTo>
                      <a:cubicBezTo>
                        <a:pt x="471117" y="311745"/>
                        <a:pt x="458879" y="272593"/>
                        <a:pt x="458879" y="272593"/>
                      </a:cubicBezTo>
                      <a:cubicBezTo>
                        <a:pt x="477421" y="258978"/>
                        <a:pt x="482402" y="239322"/>
                        <a:pt x="467143" y="220568"/>
                      </a:cubicBezTo>
                      <a:cubicBezTo>
                        <a:pt x="467249" y="220462"/>
                        <a:pt x="479170" y="207323"/>
                        <a:pt x="477316" y="189098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3" name="任意形状 352">
                  <a:extLst>
                    <a:ext uri="{FF2B5EF4-FFF2-40B4-BE49-F238E27FC236}">
                      <a16:creationId xmlns:a16="http://schemas.microsoft.com/office/drawing/2014/main" id="{B9A344A2-80A2-B192-6D38-ABBD9FEED994}"/>
                    </a:ext>
                  </a:extLst>
                </p:cNvPr>
                <p:cNvSpPr/>
                <p:nvPr/>
              </p:nvSpPr>
              <p:spPr>
                <a:xfrm>
                  <a:off x="865457" y="2615758"/>
                  <a:ext cx="533923" cy="156341"/>
                </a:xfrm>
                <a:custGeom>
                  <a:avLst/>
                  <a:gdLst>
                    <a:gd name="connsiteX0" fmla="*/ 533924 w 533923"/>
                    <a:gd name="connsiteY0" fmla="*/ 134779 h 156341"/>
                    <a:gd name="connsiteX1" fmla="*/ 533924 w 533923"/>
                    <a:gd name="connsiteY1" fmla="*/ 156341 h 156341"/>
                    <a:gd name="connsiteX2" fmla="*/ 0 w 533923"/>
                    <a:gd name="connsiteY2" fmla="*/ 156341 h 156341"/>
                    <a:gd name="connsiteX3" fmla="*/ 0 w 533923"/>
                    <a:gd name="connsiteY3" fmla="*/ 134779 h 156341"/>
                    <a:gd name="connsiteX4" fmla="*/ 147918 w 533923"/>
                    <a:gd name="connsiteY4" fmla="*/ 11867 h 156341"/>
                    <a:gd name="connsiteX5" fmla="*/ 266962 w 533923"/>
                    <a:gd name="connsiteY5" fmla="*/ 0 h 156341"/>
                    <a:gd name="connsiteX6" fmla="*/ 267598 w 533923"/>
                    <a:gd name="connsiteY6" fmla="*/ 0 h 156341"/>
                    <a:gd name="connsiteX7" fmla="*/ 385423 w 533923"/>
                    <a:gd name="connsiteY7" fmla="*/ 12556 h 156341"/>
                    <a:gd name="connsiteX8" fmla="*/ 533924 w 533923"/>
                    <a:gd name="connsiteY8" fmla="*/ 134779 h 156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33923" h="156341">
                      <a:moveTo>
                        <a:pt x="533924" y="134779"/>
                      </a:moveTo>
                      <a:lnTo>
                        <a:pt x="533924" y="156341"/>
                      </a:lnTo>
                      <a:lnTo>
                        <a:pt x="0" y="156341"/>
                      </a:lnTo>
                      <a:lnTo>
                        <a:pt x="0" y="134779"/>
                      </a:lnTo>
                      <a:cubicBezTo>
                        <a:pt x="0" y="69138"/>
                        <a:pt x="64211" y="29827"/>
                        <a:pt x="147918" y="11867"/>
                      </a:cubicBezTo>
                      <a:cubicBezTo>
                        <a:pt x="185056" y="3815"/>
                        <a:pt x="226062" y="53"/>
                        <a:pt x="266962" y="0"/>
                      </a:cubicBezTo>
                      <a:lnTo>
                        <a:pt x="267598" y="0"/>
                      </a:lnTo>
                      <a:cubicBezTo>
                        <a:pt x="308180" y="0"/>
                        <a:pt x="348709" y="4185"/>
                        <a:pt x="385423" y="12556"/>
                      </a:cubicBezTo>
                      <a:cubicBezTo>
                        <a:pt x="469607" y="31629"/>
                        <a:pt x="533924" y="72528"/>
                        <a:pt x="533924" y="13477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78C1F"/>
                    </a:gs>
                    <a:gs pos="50000">
                      <a:srgbClr val="F27C21"/>
                    </a:gs>
                    <a:gs pos="100000">
                      <a:srgbClr val="ED6D23"/>
                    </a:gs>
                  </a:gsLst>
                  <a:lin ang="54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4" name="任意形状 353">
                  <a:extLst>
                    <a:ext uri="{FF2B5EF4-FFF2-40B4-BE49-F238E27FC236}">
                      <a16:creationId xmlns:a16="http://schemas.microsoft.com/office/drawing/2014/main" id="{F1B24031-1145-8201-3CA8-BC4C045B594E}"/>
                    </a:ext>
                  </a:extLst>
                </p:cNvPr>
                <p:cNvSpPr/>
                <p:nvPr/>
              </p:nvSpPr>
              <p:spPr>
                <a:xfrm>
                  <a:off x="1085264" y="2592501"/>
                  <a:ext cx="94302" cy="96157"/>
                </a:xfrm>
                <a:custGeom>
                  <a:avLst/>
                  <a:gdLst>
                    <a:gd name="connsiteX0" fmla="*/ 94250 w 94302"/>
                    <a:gd name="connsiteY0" fmla="*/ 0 h 96157"/>
                    <a:gd name="connsiteX1" fmla="*/ 0 w 94302"/>
                    <a:gd name="connsiteY1" fmla="*/ 0 h 96157"/>
                    <a:gd name="connsiteX2" fmla="*/ 0 w 94302"/>
                    <a:gd name="connsiteY2" fmla="*/ 52873 h 96157"/>
                    <a:gd name="connsiteX3" fmla="*/ 42860 w 94302"/>
                    <a:gd name="connsiteY3" fmla="*/ 96157 h 96157"/>
                    <a:gd name="connsiteX4" fmla="*/ 51443 w 94302"/>
                    <a:gd name="connsiteY4" fmla="*/ 96157 h 96157"/>
                    <a:gd name="connsiteX5" fmla="*/ 94303 w 94302"/>
                    <a:gd name="connsiteY5" fmla="*/ 52873 h 96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4302" h="96157">
                      <a:moveTo>
                        <a:pt x="94250" y="0"/>
                      </a:moveTo>
                      <a:lnTo>
                        <a:pt x="0" y="0"/>
                      </a:lnTo>
                      <a:lnTo>
                        <a:pt x="0" y="52873"/>
                      </a:lnTo>
                      <a:cubicBezTo>
                        <a:pt x="0" y="76767"/>
                        <a:pt x="19178" y="96157"/>
                        <a:pt x="42860" y="96157"/>
                      </a:cubicBezTo>
                      <a:lnTo>
                        <a:pt x="51443" y="96157"/>
                      </a:lnTo>
                      <a:cubicBezTo>
                        <a:pt x="75071" y="96157"/>
                        <a:pt x="94303" y="76767"/>
                        <a:pt x="94303" y="52873"/>
                      </a:cubicBez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5" name="任意形状 354">
                  <a:extLst>
                    <a:ext uri="{FF2B5EF4-FFF2-40B4-BE49-F238E27FC236}">
                      <a16:creationId xmlns:a16="http://schemas.microsoft.com/office/drawing/2014/main" id="{58A6CF73-5D6E-666D-C115-90B94A87D8AE}"/>
                    </a:ext>
                  </a:extLst>
                </p:cNvPr>
                <p:cNvSpPr/>
                <p:nvPr/>
              </p:nvSpPr>
              <p:spPr>
                <a:xfrm>
                  <a:off x="936180" y="2387785"/>
                  <a:ext cx="392416" cy="110302"/>
                </a:xfrm>
                <a:custGeom>
                  <a:avLst/>
                  <a:gdLst>
                    <a:gd name="connsiteX0" fmla="*/ 51443 w 392416"/>
                    <a:gd name="connsiteY0" fmla="*/ 110303 h 110302"/>
                    <a:gd name="connsiteX1" fmla="*/ 0 w 392416"/>
                    <a:gd name="connsiteY1" fmla="*/ 55151 h 110302"/>
                    <a:gd name="connsiteX2" fmla="*/ 51443 w 392416"/>
                    <a:gd name="connsiteY2" fmla="*/ 0 h 110302"/>
                    <a:gd name="connsiteX3" fmla="*/ 340974 w 392416"/>
                    <a:gd name="connsiteY3" fmla="*/ 0 h 110302"/>
                    <a:gd name="connsiteX4" fmla="*/ 392417 w 392416"/>
                    <a:gd name="connsiteY4" fmla="*/ 55151 h 110302"/>
                    <a:gd name="connsiteX5" fmla="*/ 340974 w 392416"/>
                    <a:gd name="connsiteY5" fmla="*/ 110303 h 110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92416" h="110302">
                      <a:moveTo>
                        <a:pt x="51443" y="110303"/>
                      </a:moveTo>
                      <a:cubicBezTo>
                        <a:pt x="23046" y="110303"/>
                        <a:pt x="0" y="85561"/>
                        <a:pt x="0" y="55151"/>
                      </a:cubicBezTo>
                      <a:cubicBezTo>
                        <a:pt x="0" y="24741"/>
                        <a:pt x="23099" y="0"/>
                        <a:pt x="51443" y="0"/>
                      </a:cubicBezTo>
                      <a:lnTo>
                        <a:pt x="340974" y="0"/>
                      </a:lnTo>
                      <a:cubicBezTo>
                        <a:pt x="369371" y="0"/>
                        <a:pt x="392417" y="24741"/>
                        <a:pt x="392417" y="55151"/>
                      </a:cubicBezTo>
                      <a:cubicBezTo>
                        <a:pt x="392417" y="85561"/>
                        <a:pt x="369318" y="110303"/>
                        <a:pt x="340974" y="110303"/>
                      </a:cubicBez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6" name="任意形状 355">
                  <a:extLst>
                    <a:ext uri="{FF2B5EF4-FFF2-40B4-BE49-F238E27FC236}">
                      <a16:creationId xmlns:a16="http://schemas.microsoft.com/office/drawing/2014/main" id="{7069014E-6188-6CED-001C-07116346CBA1}"/>
                    </a:ext>
                  </a:extLst>
                </p:cNvPr>
                <p:cNvSpPr/>
                <p:nvPr/>
              </p:nvSpPr>
              <p:spPr>
                <a:xfrm>
                  <a:off x="954829" y="2170151"/>
                  <a:ext cx="355172" cy="451435"/>
                </a:xfrm>
                <a:custGeom>
                  <a:avLst/>
                  <a:gdLst>
                    <a:gd name="connsiteX0" fmla="*/ 177586 w 355172"/>
                    <a:gd name="connsiteY0" fmla="*/ 0 h 451435"/>
                    <a:gd name="connsiteX1" fmla="*/ 0 w 355172"/>
                    <a:gd name="connsiteY1" fmla="*/ 240525 h 451435"/>
                    <a:gd name="connsiteX2" fmla="*/ 177586 w 355172"/>
                    <a:gd name="connsiteY2" fmla="*/ 451435 h 451435"/>
                    <a:gd name="connsiteX3" fmla="*/ 355172 w 355172"/>
                    <a:gd name="connsiteY3" fmla="*/ 240525 h 451435"/>
                    <a:gd name="connsiteX4" fmla="*/ 177586 w 355172"/>
                    <a:gd name="connsiteY4" fmla="*/ 0 h 451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5172" h="451435">
                      <a:moveTo>
                        <a:pt x="177586" y="0"/>
                      </a:moveTo>
                      <a:cubicBezTo>
                        <a:pt x="64423" y="0"/>
                        <a:pt x="0" y="98594"/>
                        <a:pt x="0" y="240525"/>
                      </a:cubicBezTo>
                      <a:cubicBezTo>
                        <a:pt x="0" y="381662"/>
                        <a:pt x="87998" y="451435"/>
                        <a:pt x="177586" y="451435"/>
                      </a:cubicBezTo>
                      <a:cubicBezTo>
                        <a:pt x="267174" y="451435"/>
                        <a:pt x="355172" y="381662"/>
                        <a:pt x="355172" y="240525"/>
                      </a:cubicBezTo>
                      <a:cubicBezTo>
                        <a:pt x="355172" y="98594"/>
                        <a:pt x="290750" y="0"/>
                        <a:pt x="177586" y="0"/>
                      </a:cubicBezTo>
                      <a:close/>
                    </a:path>
                  </a:pathLst>
                </a:custGeom>
                <a:solidFill>
                  <a:srgbClr val="F9DDB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7" name="任意形状 356">
                  <a:extLst>
                    <a:ext uri="{FF2B5EF4-FFF2-40B4-BE49-F238E27FC236}">
                      <a16:creationId xmlns:a16="http://schemas.microsoft.com/office/drawing/2014/main" id="{24C302C3-FC46-889A-9385-FE0575DA677D}"/>
                    </a:ext>
                  </a:extLst>
                </p:cNvPr>
                <p:cNvSpPr/>
                <p:nvPr/>
              </p:nvSpPr>
              <p:spPr>
                <a:xfrm>
                  <a:off x="1004563" y="2363260"/>
                  <a:ext cx="79485" cy="26821"/>
                </a:xfrm>
                <a:custGeom>
                  <a:avLst/>
                  <a:gdLst>
                    <a:gd name="connsiteX0" fmla="*/ 78056 w 79485"/>
                    <a:gd name="connsiteY0" fmla="*/ 15947 h 26821"/>
                    <a:gd name="connsiteX1" fmla="*/ 39752 w 79485"/>
                    <a:gd name="connsiteY1" fmla="*/ 0 h 26821"/>
                    <a:gd name="connsiteX2" fmla="*/ 1448 w 79485"/>
                    <a:gd name="connsiteY2" fmla="*/ 15947 h 26821"/>
                    <a:gd name="connsiteX3" fmla="*/ 1342 w 79485"/>
                    <a:gd name="connsiteY3" fmla="*/ 24158 h 26821"/>
                    <a:gd name="connsiteX4" fmla="*/ 11408 w 79485"/>
                    <a:gd name="connsiteY4" fmla="*/ 26225 h 26821"/>
                    <a:gd name="connsiteX5" fmla="*/ 39752 w 79485"/>
                    <a:gd name="connsiteY5" fmla="*/ 19973 h 26821"/>
                    <a:gd name="connsiteX6" fmla="*/ 68096 w 79485"/>
                    <a:gd name="connsiteY6" fmla="*/ 26225 h 26821"/>
                    <a:gd name="connsiteX7" fmla="*/ 78162 w 79485"/>
                    <a:gd name="connsiteY7" fmla="*/ 24158 h 26821"/>
                    <a:gd name="connsiteX8" fmla="*/ 78056 w 79485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485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45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8" name="任意形状 357">
                  <a:extLst>
                    <a:ext uri="{FF2B5EF4-FFF2-40B4-BE49-F238E27FC236}">
                      <a16:creationId xmlns:a16="http://schemas.microsoft.com/office/drawing/2014/main" id="{21B94AE9-A7C4-3231-5231-543E3DA47643}"/>
                    </a:ext>
                  </a:extLst>
                </p:cNvPr>
                <p:cNvSpPr/>
                <p:nvPr/>
              </p:nvSpPr>
              <p:spPr>
                <a:xfrm>
                  <a:off x="1180767" y="2363260"/>
                  <a:ext cx="79504" cy="26821"/>
                </a:xfrm>
                <a:custGeom>
                  <a:avLst/>
                  <a:gdLst>
                    <a:gd name="connsiteX0" fmla="*/ 78056 w 79504"/>
                    <a:gd name="connsiteY0" fmla="*/ 15947 h 26821"/>
                    <a:gd name="connsiteX1" fmla="*/ 39752 w 79504"/>
                    <a:gd name="connsiteY1" fmla="*/ 0 h 26821"/>
                    <a:gd name="connsiteX2" fmla="*/ 1448 w 79504"/>
                    <a:gd name="connsiteY2" fmla="*/ 15947 h 26821"/>
                    <a:gd name="connsiteX3" fmla="*/ 1342 w 79504"/>
                    <a:gd name="connsiteY3" fmla="*/ 24158 h 26821"/>
                    <a:gd name="connsiteX4" fmla="*/ 11408 w 79504"/>
                    <a:gd name="connsiteY4" fmla="*/ 26225 h 26821"/>
                    <a:gd name="connsiteX5" fmla="*/ 39752 w 79504"/>
                    <a:gd name="connsiteY5" fmla="*/ 19973 h 26821"/>
                    <a:gd name="connsiteX6" fmla="*/ 68096 w 79504"/>
                    <a:gd name="connsiteY6" fmla="*/ 26225 h 26821"/>
                    <a:gd name="connsiteX7" fmla="*/ 78162 w 79504"/>
                    <a:gd name="connsiteY7" fmla="*/ 24158 h 26821"/>
                    <a:gd name="connsiteX8" fmla="*/ 78056 w 7950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50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98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9" name="任意形状 358">
                  <a:extLst>
                    <a:ext uri="{FF2B5EF4-FFF2-40B4-BE49-F238E27FC236}">
                      <a16:creationId xmlns:a16="http://schemas.microsoft.com/office/drawing/2014/main" id="{907DEC94-6C8F-51A7-FA2D-EE7E24A169B9}"/>
                    </a:ext>
                  </a:extLst>
                </p:cNvPr>
                <p:cNvSpPr/>
                <p:nvPr/>
              </p:nvSpPr>
              <p:spPr>
                <a:xfrm>
                  <a:off x="1018196" y="2399864"/>
                  <a:ext cx="52237" cy="54038"/>
                </a:xfrm>
                <a:custGeom>
                  <a:avLst/>
                  <a:gdLst>
                    <a:gd name="connsiteX0" fmla="*/ 52237 w 52237"/>
                    <a:gd name="connsiteY0" fmla="*/ 27019 h 54038"/>
                    <a:gd name="connsiteX1" fmla="*/ 26119 w 52237"/>
                    <a:gd name="connsiteY1" fmla="*/ 54039 h 54038"/>
                    <a:gd name="connsiteX2" fmla="*/ 0 w 52237"/>
                    <a:gd name="connsiteY2" fmla="*/ 27019 h 54038"/>
                    <a:gd name="connsiteX3" fmla="*/ 26119 w 52237"/>
                    <a:gd name="connsiteY3" fmla="*/ 0 h 54038"/>
                    <a:gd name="connsiteX4" fmla="*/ 52237 w 52237"/>
                    <a:gd name="connsiteY4" fmla="*/ 27019 h 5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37" h="54038">
                      <a:moveTo>
                        <a:pt x="52237" y="27019"/>
                      </a:moveTo>
                      <a:cubicBezTo>
                        <a:pt x="52237" y="41942"/>
                        <a:pt x="40544" y="54039"/>
                        <a:pt x="26119" y="54039"/>
                      </a:cubicBezTo>
                      <a:cubicBezTo>
                        <a:pt x="11694" y="54039"/>
                        <a:pt x="0" y="41942"/>
                        <a:pt x="0" y="27019"/>
                      </a:cubicBezTo>
                      <a:cubicBezTo>
                        <a:pt x="0" y="12097"/>
                        <a:pt x="11694" y="0"/>
                        <a:pt x="26119" y="0"/>
                      </a:cubicBezTo>
                      <a:cubicBezTo>
                        <a:pt x="40544" y="0"/>
                        <a:pt x="52237" y="12097"/>
                        <a:pt x="52237" y="27019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0" name="任意形状 359">
                  <a:extLst>
                    <a:ext uri="{FF2B5EF4-FFF2-40B4-BE49-F238E27FC236}">
                      <a16:creationId xmlns:a16="http://schemas.microsoft.com/office/drawing/2014/main" id="{BF3BC90C-B0AB-103A-3592-B24AF0A8BEC0}"/>
                    </a:ext>
                  </a:extLst>
                </p:cNvPr>
                <p:cNvSpPr/>
                <p:nvPr/>
              </p:nvSpPr>
              <p:spPr>
                <a:xfrm>
                  <a:off x="1194405" y="2399864"/>
                  <a:ext cx="52237" cy="54038"/>
                </a:xfrm>
                <a:custGeom>
                  <a:avLst/>
                  <a:gdLst>
                    <a:gd name="connsiteX0" fmla="*/ 52237 w 52237"/>
                    <a:gd name="connsiteY0" fmla="*/ 27019 h 54038"/>
                    <a:gd name="connsiteX1" fmla="*/ 26119 w 52237"/>
                    <a:gd name="connsiteY1" fmla="*/ 54039 h 54038"/>
                    <a:gd name="connsiteX2" fmla="*/ 0 w 52237"/>
                    <a:gd name="connsiteY2" fmla="*/ 27019 h 54038"/>
                    <a:gd name="connsiteX3" fmla="*/ 26119 w 52237"/>
                    <a:gd name="connsiteY3" fmla="*/ 0 h 54038"/>
                    <a:gd name="connsiteX4" fmla="*/ 52237 w 52237"/>
                    <a:gd name="connsiteY4" fmla="*/ 27019 h 5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37" h="54038">
                      <a:moveTo>
                        <a:pt x="52237" y="27019"/>
                      </a:moveTo>
                      <a:cubicBezTo>
                        <a:pt x="52237" y="41942"/>
                        <a:pt x="40544" y="54039"/>
                        <a:pt x="26119" y="54039"/>
                      </a:cubicBezTo>
                      <a:cubicBezTo>
                        <a:pt x="11694" y="54039"/>
                        <a:pt x="0" y="41942"/>
                        <a:pt x="0" y="27019"/>
                      </a:cubicBezTo>
                      <a:cubicBezTo>
                        <a:pt x="0" y="12097"/>
                        <a:pt x="11694" y="0"/>
                        <a:pt x="26119" y="0"/>
                      </a:cubicBezTo>
                      <a:cubicBezTo>
                        <a:pt x="40544" y="0"/>
                        <a:pt x="52237" y="12097"/>
                        <a:pt x="52237" y="27019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1" name="任意形状 360">
                  <a:extLst>
                    <a:ext uri="{FF2B5EF4-FFF2-40B4-BE49-F238E27FC236}">
                      <a16:creationId xmlns:a16="http://schemas.microsoft.com/office/drawing/2014/main" id="{11A9011E-1BEA-C3B0-4D78-349CD1603521}"/>
                    </a:ext>
                  </a:extLst>
                </p:cNvPr>
                <p:cNvSpPr/>
                <p:nvPr/>
              </p:nvSpPr>
              <p:spPr>
                <a:xfrm>
                  <a:off x="1107737" y="2475413"/>
                  <a:ext cx="49355" cy="23310"/>
                </a:xfrm>
                <a:custGeom>
                  <a:avLst/>
                  <a:gdLst>
                    <a:gd name="connsiteX0" fmla="*/ 45079 w 49355"/>
                    <a:gd name="connsiteY0" fmla="*/ 424 h 23310"/>
                    <a:gd name="connsiteX1" fmla="*/ 43383 w 49355"/>
                    <a:gd name="connsiteY1" fmla="*/ 0 h 23310"/>
                    <a:gd name="connsiteX2" fmla="*/ 5927 w 49355"/>
                    <a:gd name="connsiteY2" fmla="*/ 0 h 23310"/>
                    <a:gd name="connsiteX3" fmla="*/ 4232 w 49355"/>
                    <a:gd name="connsiteY3" fmla="*/ 424 h 23310"/>
                    <a:gd name="connsiteX4" fmla="*/ 576 w 49355"/>
                    <a:gd name="connsiteY4" fmla="*/ 9059 h 23310"/>
                    <a:gd name="connsiteX5" fmla="*/ 24682 w 49355"/>
                    <a:gd name="connsiteY5" fmla="*/ 23311 h 23310"/>
                    <a:gd name="connsiteX6" fmla="*/ 48787 w 49355"/>
                    <a:gd name="connsiteY6" fmla="*/ 9059 h 23310"/>
                    <a:gd name="connsiteX7" fmla="*/ 45079 w 49355"/>
                    <a:gd name="connsiteY7" fmla="*/ 424 h 23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355" h="23310">
                      <a:moveTo>
                        <a:pt x="45079" y="424"/>
                      </a:moveTo>
                      <a:cubicBezTo>
                        <a:pt x="44496" y="212"/>
                        <a:pt x="43966" y="53"/>
                        <a:pt x="43383" y="0"/>
                      </a:cubicBezTo>
                      <a:lnTo>
                        <a:pt x="5927" y="0"/>
                      </a:lnTo>
                      <a:cubicBezTo>
                        <a:pt x="5344" y="53"/>
                        <a:pt x="4762" y="212"/>
                        <a:pt x="4232" y="424"/>
                      </a:cubicBezTo>
                      <a:cubicBezTo>
                        <a:pt x="841" y="1801"/>
                        <a:pt x="-1013" y="5298"/>
                        <a:pt x="576" y="9059"/>
                      </a:cubicBezTo>
                      <a:cubicBezTo>
                        <a:pt x="2166" y="12821"/>
                        <a:pt x="9636" y="23311"/>
                        <a:pt x="24682" y="23311"/>
                      </a:cubicBezTo>
                      <a:cubicBezTo>
                        <a:pt x="39728" y="23311"/>
                        <a:pt x="47198" y="12768"/>
                        <a:pt x="48787" y="9059"/>
                      </a:cubicBezTo>
                      <a:cubicBezTo>
                        <a:pt x="50377" y="5298"/>
                        <a:pt x="48469" y="1801"/>
                        <a:pt x="45079" y="424"/>
                      </a:cubicBezTo>
                      <a:close/>
                    </a:path>
                  </a:pathLst>
                </a:custGeom>
                <a:solidFill>
                  <a:srgbClr val="DBA689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2" name="任意形状 361">
                  <a:extLst>
                    <a:ext uri="{FF2B5EF4-FFF2-40B4-BE49-F238E27FC236}">
                      <a16:creationId xmlns:a16="http://schemas.microsoft.com/office/drawing/2014/main" id="{2645F580-971C-4882-8205-439D44794585}"/>
                    </a:ext>
                  </a:extLst>
                </p:cNvPr>
                <p:cNvSpPr/>
                <p:nvPr/>
              </p:nvSpPr>
              <p:spPr>
                <a:xfrm>
                  <a:off x="1071473" y="2516846"/>
                  <a:ext cx="121899" cy="42432"/>
                </a:xfrm>
                <a:custGeom>
                  <a:avLst/>
                  <a:gdLst>
                    <a:gd name="connsiteX0" fmla="*/ 105555 w 121899"/>
                    <a:gd name="connsiteY0" fmla="*/ 1851 h 42432"/>
                    <a:gd name="connsiteX1" fmla="*/ 16497 w 121899"/>
                    <a:gd name="connsiteY1" fmla="*/ 1851 h 42432"/>
                    <a:gd name="connsiteX2" fmla="*/ 921 w 121899"/>
                    <a:gd name="connsiteY2" fmla="*/ 13718 h 42432"/>
                    <a:gd name="connsiteX3" fmla="*/ 61158 w 121899"/>
                    <a:gd name="connsiteY3" fmla="*/ 42433 h 42432"/>
                    <a:gd name="connsiteX4" fmla="*/ 120972 w 121899"/>
                    <a:gd name="connsiteY4" fmla="*/ 13718 h 42432"/>
                    <a:gd name="connsiteX5" fmla="*/ 105555 w 121899"/>
                    <a:gd name="connsiteY5" fmla="*/ 1851 h 42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1899" h="42432">
                      <a:moveTo>
                        <a:pt x="105555" y="1851"/>
                      </a:moveTo>
                      <a:cubicBezTo>
                        <a:pt x="88654" y="11864"/>
                        <a:pt x="33344" y="11864"/>
                        <a:pt x="16497" y="1851"/>
                      </a:cubicBezTo>
                      <a:cubicBezTo>
                        <a:pt x="6802" y="-3924"/>
                        <a:pt x="-3106" y="4924"/>
                        <a:pt x="921" y="13718"/>
                      </a:cubicBezTo>
                      <a:cubicBezTo>
                        <a:pt x="4894" y="22354"/>
                        <a:pt x="35092" y="42433"/>
                        <a:pt x="61158" y="42433"/>
                      </a:cubicBezTo>
                      <a:cubicBezTo>
                        <a:pt x="87224" y="42433"/>
                        <a:pt x="116998" y="22354"/>
                        <a:pt x="120972" y="13718"/>
                      </a:cubicBezTo>
                      <a:cubicBezTo>
                        <a:pt x="124998" y="4871"/>
                        <a:pt x="115197" y="-3924"/>
                        <a:pt x="105555" y="1851"/>
                      </a:cubicBezTo>
                      <a:close/>
                    </a:path>
                  </a:pathLst>
                </a:custGeom>
                <a:solidFill>
                  <a:srgbClr val="444444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3" name="任意形状 362">
                  <a:extLst>
                    <a:ext uri="{FF2B5EF4-FFF2-40B4-BE49-F238E27FC236}">
                      <a16:creationId xmlns:a16="http://schemas.microsoft.com/office/drawing/2014/main" id="{171D0ED3-BAAA-DC57-6397-F042D449980F}"/>
                    </a:ext>
                  </a:extLst>
                </p:cNvPr>
                <p:cNvSpPr/>
                <p:nvPr/>
              </p:nvSpPr>
              <p:spPr>
                <a:xfrm>
                  <a:off x="912549" y="2145214"/>
                  <a:ext cx="441961" cy="303020"/>
                </a:xfrm>
                <a:custGeom>
                  <a:avLst/>
                  <a:gdLst>
                    <a:gd name="connsiteX0" fmla="*/ 395284 w 441961"/>
                    <a:gd name="connsiteY0" fmla="*/ 303021 h 303020"/>
                    <a:gd name="connsiteX1" fmla="*/ 417747 w 441961"/>
                    <a:gd name="connsiteY1" fmla="*/ 240823 h 303020"/>
                    <a:gd name="connsiteX2" fmla="*/ 425482 w 441961"/>
                    <a:gd name="connsiteY2" fmla="*/ 199447 h 303020"/>
                    <a:gd name="connsiteX3" fmla="*/ 419443 w 441961"/>
                    <a:gd name="connsiteY3" fmla="*/ 152454 h 303020"/>
                    <a:gd name="connsiteX4" fmla="*/ 407893 w 441961"/>
                    <a:gd name="connsiteY4" fmla="*/ 105091 h 303020"/>
                    <a:gd name="connsiteX5" fmla="*/ 375576 w 441961"/>
                    <a:gd name="connsiteY5" fmla="*/ 65357 h 303020"/>
                    <a:gd name="connsiteX6" fmla="*/ 334729 w 441961"/>
                    <a:gd name="connsiteY6" fmla="*/ 38125 h 303020"/>
                    <a:gd name="connsiteX7" fmla="*/ 319736 w 441961"/>
                    <a:gd name="connsiteY7" fmla="*/ 11159 h 303020"/>
                    <a:gd name="connsiteX8" fmla="*/ 285723 w 441961"/>
                    <a:gd name="connsiteY8" fmla="*/ 22443 h 303020"/>
                    <a:gd name="connsiteX9" fmla="*/ 219870 w 441961"/>
                    <a:gd name="connsiteY9" fmla="*/ 21755 h 303020"/>
                    <a:gd name="connsiteX10" fmla="*/ 219870 w 441961"/>
                    <a:gd name="connsiteY10" fmla="*/ 21702 h 303020"/>
                    <a:gd name="connsiteX11" fmla="*/ 154070 w 441961"/>
                    <a:gd name="connsiteY11" fmla="*/ 22443 h 303020"/>
                    <a:gd name="connsiteX12" fmla="*/ 120057 w 441961"/>
                    <a:gd name="connsiteY12" fmla="*/ 11159 h 303020"/>
                    <a:gd name="connsiteX13" fmla="*/ 105064 w 441961"/>
                    <a:gd name="connsiteY13" fmla="*/ 38125 h 303020"/>
                    <a:gd name="connsiteX14" fmla="*/ 64217 w 441961"/>
                    <a:gd name="connsiteY14" fmla="*/ 65357 h 303020"/>
                    <a:gd name="connsiteX15" fmla="*/ 31900 w 441961"/>
                    <a:gd name="connsiteY15" fmla="*/ 105091 h 303020"/>
                    <a:gd name="connsiteX16" fmla="*/ 20351 w 441961"/>
                    <a:gd name="connsiteY16" fmla="*/ 152454 h 303020"/>
                    <a:gd name="connsiteX17" fmla="*/ 18390 w 441961"/>
                    <a:gd name="connsiteY17" fmla="*/ 197328 h 303020"/>
                    <a:gd name="connsiteX18" fmla="*/ 32006 w 441961"/>
                    <a:gd name="connsiteY18" fmla="*/ 244850 h 303020"/>
                    <a:gd name="connsiteX19" fmla="*/ 46099 w 441961"/>
                    <a:gd name="connsiteY19" fmla="*/ 300849 h 303020"/>
                    <a:gd name="connsiteX20" fmla="*/ 61833 w 441961"/>
                    <a:gd name="connsiteY20" fmla="*/ 277220 h 303020"/>
                    <a:gd name="connsiteX21" fmla="*/ 60933 w 441961"/>
                    <a:gd name="connsiteY21" fmla="*/ 245645 h 303020"/>
                    <a:gd name="connsiteX22" fmla="*/ 72482 w 441961"/>
                    <a:gd name="connsiteY22" fmla="*/ 207288 h 303020"/>
                    <a:gd name="connsiteX23" fmla="*/ 98177 w 441961"/>
                    <a:gd name="connsiteY23" fmla="*/ 188957 h 303020"/>
                    <a:gd name="connsiteX24" fmla="*/ 111740 w 441961"/>
                    <a:gd name="connsiteY24" fmla="*/ 181964 h 303020"/>
                    <a:gd name="connsiteX25" fmla="*/ 129170 w 441961"/>
                    <a:gd name="connsiteY25" fmla="*/ 185990 h 303020"/>
                    <a:gd name="connsiteX26" fmla="*/ 163182 w 441961"/>
                    <a:gd name="connsiteY26" fmla="*/ 167341 h 303020"/>
                    <a:gd name="connsiteX27" fmla="*/ 180401 w 441961"/>
                    <a:gd name="connsiteY27" fmla="*/ 171951 h 303020"/>
                    <a:gd name="connsiteX28" fmla="*/ 214148 w 441961"/>
                    <a:gd name="connsiteY28" fmla="*/ 147050 h 303020"/>
                    <a:gd name="connsiteX29" fmla="*/ 241380 w 441961"/>
                    <a:gd name="connsiteY29" fmla="*/ 160030 h 303020"/>
                    <a:gd name="connsiteX30" fmla="*/ 254412 w 441961"/>
                    <a:gd name="connsiteY30" fmla="*/ 157434 h 303020"/>
                    <a:gd name="connsiteX31" fmla="*/ 291816 w 441961"/>
                    <a:gd name="connsiteY31" fmla="*/ 180533 h 303020"/>
                    <a:gd name="connsiteX32" fmla="*/ 323868 w 441961"/>
                    <a:gd name="connsiteY32" fmla="*/ 164533 h 303020"/>
                    <a:gd name="connsiteX33" fmla="*/ 341351 w 441961"/>
                    <a:gd name="connsiteY33" fmla="*/ 181275 h 303020"/>
                    <a:gd name="connsiteX34" fmla="*/ 361430 w 441961"/>
                    <a:gd name="connsiteY34" fmla="*/ 183447 h 303020"/>
                    <a:gd name="connsiteX35" fmla="*/ 384635 w 441961"/>
                    <a:gd name="connsiteY35" fmla="*/ 230069 h 303020"/>
                    <a:gd name="connsiteX36" fmla="*/ 381033 w 441961"/>
                    <a:gd name="connsiteY36" fmla="*/ 268108 h 303020"/>
                    <a:gd name="connsiteX37" fmla="*/ 395284 w 441961"/>
                    <a:gd name="connsiteY37" fmla="*/ 303021 h 303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441961" h="303020">
                      <a:moveTo>
                        <a:pt x="395284" y="303021"/>
                      </a:moveTo>
                      <a:cubicBezTo>
                        <a:pt x="395284" y="303021"/>
                        <a:pt x="409006" y="270227"/>
                        <a:pt x="417747" y="240823"/>
                      </a:cubicBezTo>
                      <a:cubicBezTo>
                        <a:pt x="423416" y="221645"/>
                        <a:pt x="426065" y="199977"/>
                        <a:pt x="425482" y="199447"/>
                      </a:cubicBezTo>
                      <a:cubicBezTo>
                        <a:pt x="449482" y="182334"/>
                        <a:pt x="447098" y="164004"/>
                        <a:pt x="419443" y="152454"/>
                      </a:cubicBezTo>
                      <a:cubicBezTo>
                        <a:pt x="439681" y="129143"/>
                        <a:pt x="438409" y="111448"/>
                        <a:pt x="407893" y="105091"/>
                      </a:cubicBezTo>
                      <a:cubicBezTo>
                        <a:pt x="416317" y="74045"/>
                        <a:pt x="406145" y="59052"/>
                        <a:pt x="375576" y="65357"/>
                      </a:cubicBezTo>
                      <a:cubicBezTo>
                        <a:pt x="377377" y="31768"/>
                        <a:pt x="363126" y="22814"/>
                        <a:pt x="334729" y="38125"/>
                      </a:cubicBezTo>
                      <a:cubicBezTo>
                        <a:pt x="334729" y="38125"/>
                        <a:pt x="333934" y="16298"/>
                        <a:pt x="319736" y="11159"/>
                      </a:cubicBezTo>
                      <a:cubicBezTo>
                        <a:pt x="305484" y="6020"/>
                        <a:pt x="285723" y="22443"/>
                        <a:pt x="285723" y="22443"/>
                      </a:cubicBezTo>
                      <a:cubicBezTo>
                        <a:pt x="265591" y="-7596"/>
                        <a:pt x="242757" y="-7119"/>
                        <a:pt x="219870" y="21755"/>
                      </a:cubicBezTo>
                      <a:lnTo>
                        <a:pt x="219870" y="21702"/>
                      </a:lnTo>
                      <a:cubicBezTo>
                        <a:pt x="196983" y="-7119"/>
                        <a:pt x="174149" y="-7596"/>
                        <a:pt x="154070" y="22443"/>
                      </a:cubicBezTo>
                      <a:cubicBezTo>
                        <a:pt x="154070" y="22443"/>
                        <a:pt x="134309" y="6020"/>
                        <a:pt x="120057" y="11159"/>
                      </a:cubicBezTo>
                      <a:cubicBezTo>
                        <a:pt x="105806" y="16298"/>
                        <a:pt x="105064" y="38125"/>
                        <a:pt x="105064" y="38125"/>
                      </a:cubicBezTo>
                      <a:cubicBezTo>
                        <a:pt x="76615" y="22814"/>
                        <a:pt x="62416" y="31768"/>
                        <a:pt x="64217" y="65357"/>
                      </a:cubicBezTo>
                      <a:cubicBezTo>
                        <a:pt x="33648" y="59052"/>
                        <a:pt x="23476" y="74045"/>
                        <a:pt x="31900" y="105091"/>
                      </a:cubicBezTo>
                      <a:cubicBezTo>
                        <a:pt x="1437" y="111448"/>
                        <a:pt x="113" y="129143"/>
                        <a:pt x="20351" y="152454"/>
                      </a:cubicBezTo>
                      <a:cubicBezTo>
                        <a:pt x="-7357" y="164004"/>
                        <a:pt x="-5556" y="180533"/>
                        <a:pt x="18390" y="197328"/>
                      </a:cubicBezTo>
                      <a:cubicBezTo>
                        <a:pt x="29463" y="205115"/>
                        <a:pt x="27980" y="227208"/>
                        <a:pt x="32006" y="244850"/>
                      </a:cubicBezTo>
                      <a:cubicBezTo>
                        <a:pt x="42284" y="289776"/>
                        <a:pt x="46099" y="300849"/>
                        <a:pt x="46099" y="300849"/>
                      </a:cubicBezTo>
                      <a:cubicBezTo>
                        <a:pt x="46099" y="300849"/>
                        <a:pt x="59820" y="286438"/>
                        <a:pt x="61833" y="277220"/>
                      </a:cubicBezTo>
                      <a:cubicBezTo>
                        <a:pt x="63847" y="267949"/>
                        <a:pt x="66548" y="253327"/>
                        <a:pt x="60933" y="245645"/>
                      </a:cubicBezTo>
                      <a:cubicBezTo>
                        <a:pt x="79422" y="231446"/>
                        <a:pt x="72482" y="207288"/>
                        <a:pt x="72482" y="207288"/>
                      </a:cubicBezTo>
                      <a:cubicBezTo>
                        <a:pt x="72482" y="207288"/>
                        <a:pt x="88906" y="203950"/>
                        <a:pt x="98177" y="188957"/>
                      </a:cubicBezTo>
                      <a:cubicBezTo>
                        <a:pt x="102309" y="182281"/>
                        <a:pt x="104640" y="178838"/>
                        <a:pt x="111740" y="181964"/>
                      </a:cubicBezTo>
                      <a:cubicBezTo>
                        <a:pt x="117302" y="184454"/>
                        <a:pt x="123024" y="185990"/>
                        <a:pt x="129170" y="185990"/>
                      </a:cubicBezTo>
                      <a:cubicBezTo>
                        <a:pt x="143368" y="185990"/>
                        <a:pt x="155871" y="178573"/>
                        <a:pt x="163182" y="167341"/>
                      </a:cubicBezTo>
                      <a:cubicBezTo>
                        <a:pt x="168268" y="170255"/>
                        <a:pt x="174149" y="171951"/>
                        <a:pt x="180401" y="171951"/>
                      </a:cubicBezTo>
                      <a:cubicBezTo>
                        <a:pt x="196135" y="171951"/>
                        <a:pt x="209433" y="161514"/>
                        <a:pt x="214148" y="147050"/>
                      </a:cubicBezTo>
                      <a:cubicBezTo>
                        <a:pt x="220665" y="154997"/>
                        <a:pt x="230413" y="160030"/>
                        <a:pt x="241380" y="160030"/>
                      </a:cubicBezTo>
                      <a:cubicBezTo>
                        <a:pt x="245989" y="160030"/>
                        <a:pt x="250333" y="159077"/>
                        <a:pt x="254412" y="157434"/>
                      </a:cubicBezTo>
                      <a:cubicBezTo>
                        <a:pt x="254412" y="157434"/>
                        <a:pt x="258704" y="182123"/>
                        <a:pt x="291816" y="180533"/>
                      </a:cubicBezTo>
                      <a:cubicBezTo>
                        <a:pt x="316133" y="179421"/>
                        <a:pt x="323868" y="164533"/>
                        <a:pt x="323868" y="164533"/>
                      </a:cubicBezTo>
                      <a:cubicBezTo>
                        <a:pt x="323868" y="164533"/>
                        <a:pt x="330120" y="177354"/>
                        <a:pt x="341351" y="181275"/>
                      </a:cubicBezTo>
                      <a:cubicBezTo>
                        <a:pt x="352583" y="185195"/>
                        <a:pt x="361430" y="183447"/>
                        <a:pt x="361430" y="183447"/>
                      </a:cubicBezTo>
                      <a:cubicBezTo>
                        <a:pt x="361430" y="183447"/>
                        <a:pt x="355444" y="213433"/>
                        <a:pt x="384635" y="230069"/>
                      </a:cubicBezTo>
                      <a:cubicBezTo>
                        <a:pt x="384635" y="230069"/>
                        <a:pt x="376688" y="248929"/>
                        <a:pt x="381033" y="268108"/>
                      </a:cubicBezTo>
                      <a:cubicBezTo>
                        <a:pt x="384264" y="282942"/>
                        <a:pt x="395284" y="303021"/>
                        <a:pt x="395284" y="30302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4" name="任意形状 363">
                  <a:extLst>
                    <a:ext uri="{FF2B5EF4-FFF2-40B4-BE49-F238E27FC236}">
                      <a16:creationId xmlns:a16="http://schemas.microsoft.com/office/drawing/2014/main" id="{D6F5FC7C-5218-988C-00D6-E429FDA80E36}"/>
                    </a:ext>
                  </a:extLst>
                </p:cNvPr>
                <p:cNvSpPr/>
                <p:nvPr/>
              </p:nvSpPr>
              <p:spPr>
                <a:xfrm>
                  <a:off x="893612" y="2127368"/>
                  <a:ext cx="477500" cy="320447"/>
                </a:xfrm>
                <a:custGeom>
                  <a:avLst/>
                  <a:gdLst>
                    <a:gd name="connsiteX0" fmla="*/ 467197 w 477500"/>
                    <a:gd name="connsiteY0" fmla="*/ 220475 h 320447"/>
                    <a:gd name="connsiteX1" fmla="*/ 458932 w 477500"/>
                    <a:gd name="connsiteY1" fmla="*/ 272501 h 320447"/>
                    <a:gd name="connsiteX2" fmla="*/ 434773 w 477500"/>
                    <a:gd name="connsiteY2" fmla="*/ 320447 h 320447"/>
                    <a:gd name="connsiteX3" fmla="*/ 434985 w 477500"/>
                    <a:gd name="connsiteY3" fmla="*/ 315520 h 320447"/>
                    <a:gd name="connsiteX4" fmla="*/ 416231 w 477500"/>
                    <a:gd name="connsiteY4" fmla="*/ 272978 h 320447"/>
                    <a:gd name="connsiteX5" fmla="*/ 238803 w 477500"/>
                    <a:gd name="connsiteY5" fmla="*/ 42783 h 320447"/>
                    <a:gd name="connsiteX6" fmla="*/ 61376 w 477500"/>
                    <a:gd name="connsiteY6" fmla="*/ 272925 h 320447"/>
                    <a:gd name="connsiteX7" fmla="*/ 42569 w 477500"/>
                    <a:gd name="connsiteY7" fmla="*/ 315520 h 320447"/>
                    <a:gd name="connsiteX8" fmla="*/ 42781 w 477500"/>
                    <a:gd name="connsiteY8" fmla="*/ 320447 h 320447"/>
                    <a:gd name="connsiteX9" fmla="*/ 18569 w 477500"/>
                    <a:gd name="connsiteY9" fmla="*/ 272501 h 320447"/>
                    <a:gd name="connsiteX10" fmla="*/ 10304 w 477500"/>
                    <a:gd name="connsiteY10" fmla="*/ 220475 h 320447"/>
                    <a:gd name="connsiteX11" fmla="*/ 185 w 477500"/>
                    <a:gd name="connsiteY11" fmla="*/ 189112 h 320447"/>
                    <a:gd name="connsiteX12" fmla="*/ 14755 w 477500"/>
                    <a:gd name="connsiteY12" fmla="*/ 163682 h 320447"/>
                    <a:gd name="connsiteX13" fmla="*/ 31708 w 477500"/>
                    <a:gd name="connsiteY13" fmla="*/ 110226 h 320447"/>
                    <a:gd name="connsiteX14" fmla="*/ 66250 w 477500"/>
                    <a:gd name="connsiteY14" fmla="*/ 64770 h 320447"/>
                    <a:gd name="connsiteX15" fmla="*/ 113667 w 477500"/>
                    <a:gd name="connsiteY15" fmla="*/ 34413 h 320447"/>
                    <a:gd name="connsiteX16" fmla="*/ 168553 w 477500"/>
                    <a:gd name="connsiteY16" fmla="*/ 19579 h 320447"/>
                    <a:gd name="connsiteX17" fmla="*/ 238750 w 477500"/>
                    <a:gd name="connsiteY17" fmla="*/ 16029 h 320447"/>
                    <a:gd name="connsiteX18" fmla="*/ 308948 w 477500"/>
                    <a:gd name="connsiteY18" fmla="*/ 19579 h 320447"/>
                    <a:gd name="connsiteX19" fmla="*/ 363834 w 477500"/>
                    <a:gd name="connsiteY19" fmla="*/ 34413 h 320447"/>
                    <a:gd name="connsiteX20" fmla="*/ 411251 w 477500"/>
                    <a:gd name="connsiteY20" fmla="*/ 64770 h 320447"/>
                    <a:gd name="connsiteX21" fmla="*/ 445793 w 477500"/>
                    <a:gd name="connsiteY21" fmla="*/ 110226 h 320447"/>
                    <a:gd name="connsiteX22" fmla="*/ 462693 w 477500"/>
                    <a:gd name="connsiteY22" fmla="*/ 163682 h 320447"/>
                    <a:gd name="connsiteX23" fmla="*/ 477316 w 477500"/>
                    <a:gd name="connsiteY23" fmla="*/ 189112 h 320447"/>
                    <a:gd name="connsiteX24" fmla="*/ 467197 w 477500"/>
                    <a:gd name="connsiteY24" fmla="*/ 220475 h 320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77500" h="320447">
                      <a:moveTo>
                        <a:pt x="467197" y="220475"/>
                      </a:moveTo>
                      <a:cubicBezTo>
                        <a:pt x="482454" y="239230"/>
                        <a:pt x="477474" y="258885"/>
                        <a:pt x="458932" y="272501"/>
                      </a:cubicBezTo>
                      <a:cubicBezTo>
                        <a:pt x="458932" y="272501"/>
                        <a:pt x="469845" y="307467"/>
                        <a:pt x="434773" y="320447"/>
                      </a:cubicBezTo>
                      <a:cubicBezTo>
                        <a:pt x="434932" y="318858"/>
                        <a:pt x="434985" y="317162"/>
                        <a:pt x="434985" y="315520"/>
                      </a:cubicBezTo>
                      <a:cubicBezTo>
                        <a:pt x="434985" y="298408"/>
                        <a:pt x="427674" y="283097"/>
                        <a:pt x="416231" y="272978"/>
                      </a:cubicBezTo>
                      <a:cubicBezTo>
                        <a:pt x="413211" y="136609"/>
                        <a:pt x="349212" y="42783"/>
                        <a:pt x="238803" y="42783"/>
                      </a:cubicBezTo>
                      <a:cubicBezTo>
                        <a:pt x="128395" y="42783"/>
                        <a:pt x="64396" y="136609"/>
                        <a:pt x="61376" y="272925"/>
                      </a:cubicBezTo>
                      <a:cubicBezTo>
                        <a:pt x="49880" y="283044"/>
                        <a:pt x="42569" y="298408"/>
                        <a:pt x="42569" y="315520"/>
                      </a:cubicBezTo>
                      <a:cubicBezTo>
                        <a:pt x="42569" y="317162"/>
                        <a:pt x="42622" y="318858"/>
                        <a:pt x="42781" y="320447"/>
                      </a:cubicBezTo>
                      <a:cubicBezTo>
                        <a:pt x="7602" y="307520"/>
                        <a:pt x="18569" y="272501"/>
                        <a:pt x="18569" y="272501"/>
                      </a:cubicBezTo>
                      <a:cubicBezTo>
                        <a:pt x="-27" y="258885"/>
                        <a:pt x="-4954" y="239230"/>
                        <a:pt x="10304" y="220475"/>
                      </a:cubicBezTo>
                      <a:cubicBezTo>
                        <a:pt x="10304" y="220475"/>
                        <a:pt x="-1616" y="207337"/>
                        <a:pt x="185" y="189112"/>
                      </a:cubicBezTo>
                      <a:cubicBezTo>
                        <a:pt x="2040" y="170357"/>
                        <a:pt x="14755" y="163682"/>
                        <a:pt x="14755" y="163682"/>
                      </a:cubicBezTo>
                      <a:cubicBezTo>
                        <a:pt x="1987" y="139735"/>
                        <a:pt x="7655" y="121934"/>
                        <a:pt x="31708" y="110226"/>
                      </a:cubicBezTo>
                      <a:cubicBezTo>
                        <a:pt x="28900" y="82306"/>
                        <a:pt x="41085" y="68001"/>
                        <a:pt x="66250" y="64770"/>
                      </a:cubicBezTo>
                      <a:cubicBezTo>
                        <a:pt x="72449" y="37962"/>
                        <a:pt x="88714" y="27631"/>
                        <a:pt x="113667" y="34413"/>
                      </a:cubicBezTo>
                      <a:cubicBezTo>
                        <a:pt x="127282" y="11473"/>
                        <a:pt x="145719" y="6599"/>
                        <a:pt x="168553" y="19579"/>
                      </a:cubicBezTo>
                      <a:cubicBezTo>
                        <a:pt x="188261" y="-2673"/>
                        <a:pt x="215969" y="-8712"/>
                        <a:pt x="238750" y="16029"/>
                      </a:cubicBezTo>
                      <a:cubicBezTo>
                        <a:pt x="261531" y="-8712"/>
                        <a:pt x="289240" y="-2673"/>
                        <a:pt x="308948" y="19579"/>
                      </a:cubicBezTo>
                      <a:cubicBezTo>
                        <a:pt x="331782" y="6599"/>
                        <a:pt x="350166" y="11473"/>
                        <a:pt x="363834" y="34413"/>
                      </a:cubicBezTo>
                      <a:cubicBezTo>
                        <a:pt x="388787" y="27631"/>
                        <a:pt x="405052" y="37962"/>
                        <a:pt x="411251" y="64770"/>
                      </a:cubicBezTo>
                      <a:cubicBezTo>
                        <a:pt x="436363" y="68001"/>
                        <a:pt x="448601" y="82306"/>
                        <a:pt x="445793" y="110226"/>
                      </a:cubicBezTo>
                      <a:cubicBezTo>
                        <a:pt x="469845" y="121934"/>
                        <a:pt x="475461" y="139735"/>
                        <a:pt x="462693" y="163682"/>
                      </a:cubicBezTo>
                      <a:cubicBezTo>
                        <a:pt x="462693" y="163682"/>
                        <a:pt x="475461" y="170357"/>
                        <a:pt x="477316" y="189112"/>
                      </a:cubicBezTo>
                      <a:cubicBezTo>
                        <a:pt x="479117" y="207337"/>
                        <a:pt x="467197" y="220475"/>
                        <a:pt x="467197" y="220475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</p:grpSp>
          <p:sp>
            <p:nvSpPr>
              <p:cNvPr id="351" name="文本框 350">
                <a:extLst>
                  <a:ext uri="{FF2B5EF4-FFF2-40B4-BE49-F238E27FC236}">
                    <a16:creationId xmlns:a16="http://schemas.microsoft.com/office/drawing/2014/main" id="{94350636-36F8-EF3D-59DA-BFC7E1D7BA53}"/>
                  </a:ext>
                </a:extLst>
              </p:cNvPr>
              <p:cNvSpPr txBox="1"/>
              <p:nvPr/>
            </p:nvSpPr>
            <p:spPr>
              <a:xfrm>
                <a:off x="4236982" y="2855262"/>
                <a:ext cx="1268105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User</a:t>
                </a:r>
                <a:r>
                  <a:rPr kumimoji="1"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3</a:t>
                </a:r>
              </a:p>
            </p:txBody>
          </p:sp>
        </p:grpSp>
        <p:grpSp>
          <p:nvGrpSpPr>
            <p:cNvPr id="262" name="组合 261">
              <a:extLst>
                <a:ext uri="{FF2B5EF4-FFF2-40B4-BE49-F238E27FC236}">
                  <a16:creationId xmlns:a16="http://schemas.microsoft.com/office/drawing/2014/main" id="{1304E917-016F-3C9E-106F-0486F56EA488}"/>
                </a:ext>
              </a:extLst>
            </p:cNvPr>
            <p:cNvGrpSpPr/>
            <p:nvPr/>
          </p:nvGrpSpPr>
          <p:grpSpPr>
            <a:xfrm>
              <a:off x="3835063" y="3390291"/>
              <a:ext cx="1666830" cy="553671"/>
              <a:chOff x="3835063" y="3420771"/>
              <a:chExt cx="1666830" cy="553671"/>
            </a:xfrm>
          </p:grpSpPr>
          <p:grpSp>
            <p:nvGrpSpPr>
              <p:cNvPr id="332" name="组合 331">
                <a:extLst>
                  <a:ext uri="{FF2B5EF4-FFF2-40B4-BE49-F238E27FC236}">
                    <a16:creationId xmlns:a16="http://schemas.microsoft.com/office/drawing/2014/main" id="{57BEE2A3-B2AD-4D39-BB6C-C103DF2880EE}"/>
                  </a:ext>
                </a:extLst>
              </p:cNvPr>
              <p:cNvGrpSpPr/>
              <p:nvPr/>
            </p:nvGrpSpPr>
            <p:grpSpPr>
              <a:xfrm>
                <a:off x="3835063" y="3517810"/>
                <a:ext cx="392360" cy="390757"/>
                <a:chOff x="3835063" y="3517810"/>
                <a:chExt cx="392360" cy="390757"/>
              </a:xfrm>
            </p:grpSpPr>
            <p:sp>
              <p:nvSpPr>
                <p:cNvPr id="334" name="任意形状 333">
                  <a:extLst>
                    <a:ext uri="{FF2B5EF4-FFF2-40B4-BE49-F238E27FC236}">
                      <a16:creationId xmlns:a16="http://schemas.microsoft.com/office/drawing/2014/main" id="{D0B3981F-055D-373E-4566-A792998A8A40}"/>
                    </a:ext>
                  </a:extLst>
                </p:cNvPr>
                <p:cNvSpPr/>
                <p:nvPr/>
              </p:nvSpPr>
              <p:spPr>
                <a:xfrm>
                  <a:off x="3950828" y="3601196"/>
                  <a:ext cx="204463" cy="259194"/>
                </a:xfrm>
                <a:custGeom>
                  <a:avLst/>
                  <a:gdLst>
                    <a:gd name="connsiteX0" fmla="*/ 202155 w 204463"/>
                    <a:gd name="connsiteY0" fmla="*/ 0 h 259194"/>
                    <a:gd name="connsiteX1" fmla="*/ 147200 w 204463"/>
                    <a:gd name="connsiteY1" fmla="*/ 203928 h 259194"/>
                    <a:gd name="connsiteX2" fmla="*/ 0 w 204463"/>
                    <a:gd name="connsiteY2" fmla="*/ 257203 h 259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04463" h="259194">
                      <a:moveTo>
                        <a:pt x="202155" y="0"/>
                      </a:moveTo>
                      <a:cubicBezTo>
                        <a:pt x="209215" y="26747"/>
                        <a:pt x="202528" y="146982"/>
                        <a:pt x="147200" y="203928"/>
                      </a:cubicBezTo>
                      <a:cubicBezTo>
                        <a:pt x="104032" y="248340"/>
                        <a:pt x="13467" y="265414"/>
                        <a:pt x="0" y="257203"/>
                      </a:cubicBezTo>
                    </a:path>
                  </a:pathLst>
                </a:custGeom>
                <a:noFill/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5" name="任意形状 334">
                  <a:extLst>
                    <a:ext uri="{FF2B5EF4-FFF2-40B4-BE49-F238E27FC236}">
                      <a16:creationId xmlns:a16="http://schemas.microsoft.com/office/drawing/2014/main" id="{49FBFB5C-C345-1124-6DFF-A83CC2E1E30E}"/>
                    </a:ext>
                  </a:extLst>
                </p:cNvPr>
                <p:cNvSpPr/>
                <p:nvPr/>
              </p:nvSpPr>
              <p:spPr>
                <a:xfrm>
                  <a:off x="3953316" y="3608318"/>
                  <a:ext cx="226774" cy="300249"/>
                </a:xfrm>
                <a:custGeom>
                  <a:avLst/>
                  <a:gdLst>
                    <a:gd name="connsiteX0" fmla="*/ 225045 w 226774"/>
                    <a:gd name="connsiteY0" fmla="*/ 245914 h 300249"/>
                    <a:gd name="connsiteX1" fmla="*/ 210055 w 226774"/>
                    <a:gd name="connsiteY1" fmla="*/ 238419 h 300249"/>
                    <a:gd name="connsiteX2" fmla="*/ 206945 w 226774"/>
                    <a:gd name="connsiteY2" fmla="*/ 238761 h 300249"/>
                    <a:gd name="connsiteX3" fmla="*/ 206136 w 226774"/>
                    <a:gd name="connsiteY3" fmla="*/ 238761 h 300249"/>
                    <a:gd name="connsiteX4" fmla="*/ 185641 w 226774"/>
                    <a:gd name="connsiteY4" fmla="*/ 226911 h 300249"/>
                    <a:gd name="connsiteX5" fmla="*/ 189217 w 226774"/>
                    <a:gd name="connsiteY5" fmla="*/ 178643 h 300249"/>
                    <a:gd name="connsiteX6" fmla="*/ 210988 w 226774"/>
                    <a:gd name="connsiteY6" fmla="*/ 60460 h 300249"/>
                    <a:gd name="connsiteX7" fmla="*/ 209526 w 226774"/>
                    <a:gd name="connsiteY7" fmla="*/ 36761 h 300249"/>
                    <a:gd name="connsiteX8" fmla="*/ 200756 w 226774"/>
                    <a:gd name="connsiteY8" fmla="*/ 0 h 300249"/>
                    <a:gd name="connsiteX9" fmla="*/ 139238 w 226774"/>
                    <a:gd name="connsiteY9" fmla="*/ 188813 h 300249"/>
                    <a:gd name="connsiteX10" fmla="*/ 0 w 226774"/>
                    <a:gd name="connsiteY10" fmla="*/ 251014 h 300249"/>
                    <a:gd name="connsiteX11" fmla="*/ 127109 w 226774"/>
                    <a:gd name="connsiteY11" fmla="*/ 299656 h 300249"/>
                    <a:gd name="connsiteX12" fmla="*/ 225667 w 226774"/>
                    <a:gd name="connsiteY12" fmla="*/ 259816 h 300249"/>
                    <a:gd name="connsiteX13" fmla="*/ 225045 w 226774"/>
                    <a:gd name="connsiteY13" fmla="*/ 245914 h 300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774" h="300249">
                      <a:moveTo>
                        <a:pt x="225045" y="245914"/>
                      </a:moveTo>
                      <a:cubicBezTo>
                        <a:pt x="222339" y="240285"/>
                        <a:pt x="216182" y="237206"/>
                        <a:pt x="210055" y="238419"/>
                      </a:cubicBezTo>
                      <a:lnTo>
                        <a:pt x="206945" y="238761"/>
                      </a:lnTo>
                      <a:lnTo>
                        <a:pt x="206136" y="238761"/>
                      </a:lnTo>
                      <a:cubicBezTo>
                        <a:pt x="194380" y="238761"/>
                        <a:pt x="189217" y="235651"/>
                        <a:pt x="185641" y="226911"/>
                      </a:cubicBezTo>
                      <a:cubicBezTo>
                        <a:pt x="180198" y="213631"/>
                        <a:pt x="184676" y="194131"/>
                        <a:pt x="189217" y="178643"/>
                      </a:cubicBezTo>
                      <a:cubicBezTo>
                        <a:pt x="198547" y="146796"/>
                        <a:pt x="211299" y="103223"/>
                        <a:pt x="210988" y="60460"/>
                      </a:cubicBezTo>
                      <a:cubicBezTo>
                        <a:pt x="210957" y="52529"/>
                        <a:pt x="210490" y="44630"/>
                        <a:pt x="209526" y="36761"/>
                      </a:cubicBezTo>
                      <a:cubicBezTo>
                        <a:pt x="208002" y="24228"/>
                        <a:pt x="205047" y="11880"/>
                        <a:pt x="200756" y="0"/>
                      </a:cubicBezTo>
                      <a:cubicBezTo>
                        <a:pt x="201906" y="59714"/>
                        <a:pt x="190648" y="135942"/>
                        <a:pt x="139238" y="188813"/>
                      </a:cubicBezTo>
                      <a:cubicBezTo>
                        <a:pt x="98185" y="231048"/>
                        <a:pt x="28208" y="255648"/>
                        <a:pt x="0" y="251014"/>
                      </a:cubicBezTo>
                      <a:cubicBezTo>
                        <a:pt x="32656" y="285878"/>
                        <a:pt x="79525" y="303824"/>
                        <a:pt x="127109" y="299656"/>
                      </a:cubicBezTo>
                      <a:cubicBezTo>
                        <a:pt x="169344" y="296235"/>
                        <a:pt x="218639" y="279098"/>
                        <a:pt x="225667" y="259816"/>
                      </a:cubicBezTo>
                      <a:cubicBezTo>
                        <a:pt x="227347" y="255275"/>
                        <a:pt x="227098" y="250268"/>
                        <a:pt x="225045" y="24591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6" name="任意形状 335">
                  <a:extLst>
                    <a:ext uri="{FF2B5EF4-FFF2-40B4-BE49-F238E27FC236}">
                      <a16:creationId xmlns:a16="http://schemas.microsoft.com/office/drawing/2014/main" id="{B75C5E14-FCCA-5DC7-49C2-050123665E72}"/>
                    </a:ext>
                  </a:extLst>
                </p:cNvPr>
                <p:cNvSpPr/>
                <p:nvPr/>
              </p:nvSpPr>
              <p:spPr>
                <a:xfrm>
                  <a:off x="3835063" y="3591827"/>
                  <a:ext cx="85265" cy="126224"/>
                </a:xfrm>
                <a:custGeom>
                  <a:avLst/>
                  <a:gdLst>
                    <a:gd name="connsiteX0" fmla="*/ 83109 w 85265"/>
                    <a:gd name="connsiteY0" fmla="*/ 58694 h 126224"/>
                    <a:gd name="connsiteX1" fmla="*/ 39568 w 85265"/>
                    <a:gd name="connsiteY1" fmla="*/ 30921 h 126224"/>
                    <a:gd name="connsiteX2" fmla="*/ 14190 w 85265"/>
                    <a:gd name="connsiteY2" fmla="*/ 194 h 126224"/>
                    <a:gd name="connsiteX3" fmla="*/ 3927 w 85265"/>
                    <a:gd name="connsiteY3" fmla="*/ 56984 h 126224"/>
                    <a:gd name="connsiteX4" fmla="*/ 82892 w 85265"/>
                    <a:gd name="connsiteY4" fmla="*/ 126090 h 126224"/>
                    <a:gd name="connsiteX5" fmla="*/ 83109 w 85265"/>
                    <a:gd name="connsiteY5" fmla="*/ 58694 h 126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265" h="126224">
                      <a:moveTo>
                        <a:pt x="83109" y="58694"/>
                      </a:moveTo>
                      <a:cubicBezTo>
                        <a:pt x="65040" y="56579"/>
                        <a:pt x="46317" y="48027"/>
                        <a:pt x="39568" y="30921"/>
                      </a:cubicBezTo>
                      <a:cubicBezTo>
                        <a:pt x="34250" y="17641"/>
                        <a:pt x="29709" y="-2170"/>
                        <a:pt x="14190" y="194"/>
                      </a:cubicBezTo>
                      <a:cubicBezTo>
                        <a:pt x="-5093" y="3148"/>
                        <a:pt x="-583" y="41993"/>
                        <a:pt x="3927" y="56984"/>
                      </a:cubicBezTo>
                      <a:cubicBezTo>
                        <a:pt x="22245" y="117941"/>
                        <a:pt x="81927" y="127551"/>
                        <a:pt x="82892" y="126090"/>
                      </a:cubicBezTo>
                      <a:cubicBezTo>
                        <a:pt x="83856" y="124628"/>
                        <a:pt x="87588" y="58632"/>
                        <a:pt x="83109" y="5869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7" name="任意形状 336">
                  <a:extLst>
                    <a:ext uri="{FF2B5EF4-FFF2-40B4-BE49-F238E27FC236}">
                      <a16:creationId xmlns:a16="http://schemas.microsoft.com/office/drawing/2014/main" id="{9F46A686-184A-B63E-790E-49397FB0EB3D}"/>
                    </a:ext>
                  </a:extLst>
                </p:cNvPr>
                <p:cNvSpPr/>
                <p:nvPr/>
              </p:nvSpPr>
              <p:spPr>
                <a:xfrm>
                  <a:off x="3862097" y="3641191"/>
                  <a:ext cx="58341" cy="76892"/>
                </a:xfrm>
                <a:custGeom>
                  <a:avLst/>
                  <a:gdLst>
                    <a:gd name="connsiteX0" fmla="*/ 56075 w 58341"/>
                    <a:gd name="connsiteY0" fmla="*/ 9330 h 76892"/>
                    <a:gd name="connsiteX1" fmla="*/ 28364 w 58341"/>
                    <a:gd name="connsiteY1" fmla="*/ 0 h 76892"/>
                    <a:gd name="connsiteX2" fmla="*/ 25876 w 58341"/>
                    <a:gd name="connsiteY2" fmla="*/ 23948 h 76892"/>
                    <a:gd name="connsiteX3" fmla="*/ 0 w 58341"/>
                    <a:gd name="connsiteY3" fmla="*/ 47833 h 76892"/>
                    <a:gd name="connsiteX4" fmla="*/ 55981 w 58341"/>
                    <a:gd name="connsiteY4" fmla="*/ 76757 h 76892"/>
                    <a:gd name="connsiteX5" fmla="*/ 56075 w 58341"/>
                    <a:gd name="connsiteY5" fmla="*/ 9330 h 7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341" h="76892">
                      <a:moveTo>
                        <a:pt x="56075" y="9330"/>
                      </a:moveTo>
                      <a:cubicBezTo>
                        <a:pt x="46247" y="8304"/>
                        <a:pt x="36792" y="5132"/>
                        <a:pt x="28364" y="0"/>
                      </a:cubicBezTo>
                      <a:cubicBezTo>
                        <a:pt x="30448" y="8024"/>
                        <a:pt x="29577" y="16515"/>
                        <a:pt x="25876" y="23948"/>
                      </a:cubicBezTo>
                      <a:cubicBezTo>
                        <a:pt x="19003" y="39498"/>
                        <a:pt x="0" y="47833"/>
                        <a:pt x="0" y="47833"/>
                      </a:cubicBezTo>
                      <a:cubicBezTo>
                        <a:pt x="24196" y="73118"/>
                        <a:pt x="55173" y="77814"/>
                        <a:pt x="55981" y="76757"/>
                      </a:cubicBezTo>
                      <a:cubicBezTo>
                        <a:pt x="57225" y="75077"/>
                        <a:pt x="60553" y="9268"/>
                        <a:pt x="56075" y="933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8" name="任意形状 337">
                  <a:extLst>
                    <a:ext uri="{FF2B5EF4-FFF2-40B4-BE49-F238E27FC236}">
                      <a16:creationId xmlns:a16="http://schemas.microsoft.com/office/drawing/2014/main" id="{DB2A93F1-8259-41DD-2E5A-DF33B3CF269A}"/>
                    </a:ext>
                  </a:extLst>
                </p:cNvPr>
                <p:cNvSpPr/>
                <p:nvPr/>
              </p:nvSpPr>
              <p:spPr>
                <a:xfrm>
                  <a:off x="4142215" y="3591827"/>
                  <a:ext cx="85208" cy="126229"/>
                </a:xfrm>
                <a:custGeom>
                  <a:avLst/>
                  <a:gdLst>
                    <a:gd name="connsiteX0" fmla="*/ 2184 w 85208"/>
                    <a:gd name="connsiteY0" fmla="*/ 58694 h 126229"/>
                    <a:gd name="connsiteX1" fmla="*/ 45726 w 85208"/>
                    <a:gd name="connsiteY1" fmla="*/ 30921 h 126229"/>
                    <a:gd name="connsiteX2" fmla="*/ 71104 w 85208"/>
                    <a:gd name="connsiteY2" fmla="*/ 194 h 126229"/>
                    <a:gd name="connsiteX3" fmla="*/ 81274 w 85208"/>
                    <a:gd name="connsiteY3" fmla="*/ 56984 h 126229"/>
                    <a:gd name="connsiteX4" fmla="*/ 2309 w 85208"/>
                    <a:gd name="connsiteY4" fmla="*/ 126090 h 126229"/>
                    <a:gd name="connsiteX5" fmla="*/ 2184 w 85208"/>
                    <a:gd name="connsiteY5" fmla="*/ 58694 h 126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208" h="126229">
                      <a:moveTo>
                        <a:pt x="2184" y="58694"/>
                      </a:moveTo>
                      <a:cubicBezTo>
                        <a:pt x="20254" y="56579"/>
                        <a:pt x="38977" y="48027"/>
                        <a:pt x="45726" y="30921"/>
                      </a:cubicBezTo>
                      <a:cubicBezTo>
                        <a:pt x="51044" y="17641"/>
                        <a:pt x="55585" y="-2170"/>
                        <a:pt x="71104" y="194"/>
                      </a:cubicBezTo>
                      <a:cubicBezTo>
                        <a:pt x="90293" y="3117"/>
                        <a:pt x="85783" y="41993"/>
                        <a:pt x="81274" y="56984"/>
                      </a:cubicBezTo>
                      <a:cubicBezTo>
                        <a:pt x="62955" y="117941"/>
                        <a:pt x="3273" y="127582"/>
                        <a:pt x="2309" y="126090"/>
                      </a:cubicBezTo>
                      <a:cubicBezTo>
                        <a:pt x="1345" y="124597"/>
                        <a:pt x="-2294" y="58632"/>
                        <a:pt x="2184" y="5869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9" name="任意形状 338">
                  <a:extLst>
                    <a:ext uri="{FF2B5EF4-FFF2-40B4-BE49-F238E27FC236}">
                      <a16:creationId xmlns:a16="http://schemas.microsoft.com/office/drawing/2014/main" id="{D66A35B9-5992-5720-65C2-DE512D3BEB62}"/>
                    </a:ext>
                  </a:extLst>
                </p:cNvPr>
                <p:cNvSpPr/>
                <p:nvPr/>
              </p:nvSpPr>
              <p:spPr>
                <a:xfrm>
                  <a:off x="4142409" y="3613916"/>
                  <a:ext cx="84819" cy="104135"/>
                </a:xfrm>
                <a:custGeom>
                  <a:avLst/>
                  <a:gdLst>
                    <a:gd name="connsiteX0" fmla="*/ 63383 w 84819"/>
                    <a:gd name="connsiteY0" fmla="*/ 49668 h 104135"/>
                    <a:gd name="connsiteX1" fmla="*/ 0 w 84819"/>
                    <a:gd name="connsiteY1" fmla="*/ 76819 h 104135"/>
                    <a:gd name="connsiteX2" fmla="*/ 1990 w 84819"/>
                    <a:gd name="connsiteY2" fmla="*/ 104001 h 104135"/>
                    <a:gd name="connsiteX3" fmla="*/ 80955 w 84819"/>
                    <a:gd name="connsiteY3" fmla="*/ 34895 h 104135"/>
                    <a:gd name="connsiteX4" fmla="*/ 84594 w 84819"/>
                    <a:gd name="connsiteY4" fmla="*/ 0 h 104135"/>
                    <a:gd name="connsiteX5" fmla="*/ 63383 w 84819"/>
                    <a:gd name="connsiteY5" fmla="*/ 49668 h 104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819" h="104135">
                      <a:moveTo>
                        <a:pt x="63383" y="49668"/>
                      </a:moveTo>
                      <a:cubicBezTo>
                        <a:pt x="51627" y="62637"/>
                        <a:pt x="24694" y="75015"/>
                        <a:pt x="0" y="76819"/>
                      </a:cubicBezTo>
                      <a:cubicBezTo>
                        <a:pt x="93" y="85900"/>
                        <a:pt x="778" y="94982"/>
                        <a:pt x="1990" y="104001"/>
                      </a:cubicBezTo>
                      <a:cubicBezTo>
                        <a:pt x="2986" y="105463"/>
                        <a:pt x="62637" y="95853"/>
                        <a:pt x="80955" y="34895"/>
                      </a:cubicBezTo>
                      <a:cubicBezTo>
                        <a:pt x="84128" y="23543"/>
                        <a:pt x="85372" y="11756"/>
                        <a:pt x="84594" y="0"/>
                      </a:cubicBezTo>
                      <a:cubicBezTo>
                        <a:pt x="82821" y="18349"/>
                        <a:pt x="75388" y="35704"/>
                        <a:pt x="63383" y="49668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0" name="任意形状 339">
                  <a:extLst>
                    <a:ext uri="{FF2B5EF4-FFF2-40B4-BE49-F238E27FC236}">
                      <a16:creationId xmlns:a16="http://schemas.microsoft.com/office/drawing/2014/main" id="{1678E97E-8CAB-3005-2946-4ED0125ACF44}"/>
                    </a:ext>
                  </a:extLst>
                </p:cNvPr>
                <p:cNvSpPr/>
                <p:nvPr/>
              </p:nvSpPr>
              <p:spPr>
                <a:xfrm>
                  <a:off x="3897059" y="3517810"/>
                  <a:ext cx="283049" cy="390718"/>
                </a:xfrm>
                <a:custGeom>
                  <a:avLst/>
                  <a:gdLst>
                    <a:gd name="connsiteX0" fmla="*/ 267400 w 283049"/>
                    <a:gd name="connsiteY0" fmla="*/ 150875 h 390718"/>
                    <a:gd name="connsiteX1" fmla="*/ 265938 w 283049"/>
                    <a:gd name="connsiteY1" fmla="*/ 127176 h 390718"/>
                    <a:gd name="connsiteX2" fmla="*/ 190923 w 283049"/>
                    <a:gd name="connsiteY2" fmla="*/ 11854 h 390718"/>
                    <a:gd name="connsiteX3" fmla="*/ 132049 w 283049"/>
                    <a:gd name="connsiteY3" fmla="*/ 503 h 390718"/>
                    <a:gd name="connsiteX4" fmla="*/ 30256 w 283049"/>
                    <a:gd name="connsiteY4" fmla="*/ 65254 h 390718"/>
                    <a:gd name="connsiteX5" fmla="*/ 19744 w 283049"/>
                    <a:gd name="connsiteY5" fmla="*/ 288123 h 390718"/>
                    <a:gd name="connsiteX6" fmla="*/ 183397 w 283049"/>
                    <a:gd name="connsiteY6" fmla="*/ 390195 h 390718"/>
                    <a:gd name="connsiteX7" fmla="*/ 281955 w 283049"/>
                    <a:gd name="connsiteY7" fmla="*/ 350355 h 390718"/>
                    <a:gd name="connsiteX8" fmla="*/ 281333 w 283049"/>
                    <a:gd name="connsiteY8" fmla="*/ 336422 h 390718"/>
                    <a:gd name="connsiteX9" fmla="*/ 266343 w 283049"/>
                    <a:gd name="connsiteY9" fmla="*/ 328927 h 390718"/>
                    <a:gd name="connsiteX10" fmla="*/ 263232 w 283049"/>
                    <a:gd name="connsiteY10" fmla="*/ 329269 h 390718"/>
                    <a:gd name="connsiteX11" fmla="*/ 262424 w 283049"/>
                    <a:gd name="connsiteY11" fmla="*/ 329269 h 390718"/>
                    <a:gd name="connsiteX12" fmla="*/ 241928 w 283049"/>
                    <a:gd name="connsiteY12" fmla="*/ 317420 h 390718"/>
                    <a:gd name="connsiteX13" fmla="*/ 245505 w 283049"/>
                    <a:gd name="connsiteY13" fmla="*/ 269151 h 390718"/>
                    <a:gd name="connsiteX14" fmla="*/ 267400 w 283049"/>
                    <a:gd name="connsiteY14" fmla="*/ 150875 h 390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83049" h="390718">
                      <a:moveTo>
                        <a:pt x="267400" y="150875"/>
                      </a:moveTo>
                      <a:cubicBezTo>
                        <a:pt x="267369" y="142944"/>
                        <a:pt x="266902" y="135045"/>
                        <a:pt x="265938" y="127176"/>
                      </a:cubicBezTo>
                      <a:cubicBezTo>
                        <a:pt x="259718" y="76326"/>
                        <a:pt x="230981" y="32163"/>
                        <a:pt x="190923" y="11854"/>
                      </a:cubicBezTo>
                      <a:cubicBezTo>
                        <a:pt x="172791" y="2462"/>
                        <a:pt x="152358" y="-1488"/>
                        <a:pt x="132049" y="503"/>
                      </a:cubicBezTo>
                      <a:cubicBezTo>
                        <a:pt x="89846" y="4981"/>
                        <a:pt x="52183" y="28929"/>
                        <a:pt x="30256" y="65254"/>
                      </a:cubicBezTo>
                      <a:cubicBezTo>
                        <a:pt x="-24916" y="157530"/>
                        <a:pt x="10414" y="269151"/>
                        <a:pt x="19744" y="288123"/>
                      </a:cubicBezTo>
                      <a:cubicBezTo>
                        <a:pt x="67453" y="385064"/>
                        <a:pt x="144521" y="393337"/>
                        <a:pt x="183397" y="390195"/>
                      </a:cubicBezTo>
                      <a:cubicBezTo>
                        <a:pt x="225632" y="386774"/>
                        <a:pt x="274926" y="369638"/>
                        <a:pt x="281955" y="350355"/>
                      </a:cubicBezTo>
                      <a:cubicBezTo>
                        <a:pt x="283603" y="345815"/>
                        <a:pt x="283386" y="340807"/>
                        <a:pt x="281333" y="336422"/>
                      </a:cubicBezTo>
                      <a:cubicBezTo>
                        <a:pt x="278627" y="330793"/>
                        <a:pt x="272469" y="327714"/>
                        <a:pt x="266343" y="328927"/>
                      </a:cubicBezTo>
                      <a:lnTo>
                        <a:pt x="263232" y="329269"/>
                      </a:lnTo>
                      <a:lnTo>
                        <a:pt x="262424" y="329269"/>
                      </a:lnTo>
                      <a:cubicBezTo>
                        <a:pt x="250668" y="329269"/>
                        <a:pt x="245505" y="326159"/>
                        <a:pt x="241928" y="317420"/>
                      </a:cubicBezTo>
                      <a:cubicBezTo>
                        <a:pt x="236486" y="304140"/>
                        <a:pt x="240964" y="284639"/>
                        <a:pt x="245505" y="269151"/>
                      </a:cubicBezTo>
                      <a:cubicBezTo>
                        <a:pt x="254835" y="237366"/>
                        <a:pt x="267618" y="193794"/>
                        <a:pt x="267400" y="150875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1" name="任意形状 340">
                  <a:extLst>
                    <a:ext uri="{FF2B5EF4-FFF2-40B4-BE49-F238E27FC236}">
                      <a16:creationId xmlns:a16="http://schemas.microsoft.com/office/drawing/2014/main" id="{9BB31546-BAE6-3381-1000-535BB9013E05}"/>
                    </a:ext>
                  </a:extLst>
                </p:cNvPr>
                <p:cNvSpPr/>
                <p:nvPr/>
              </p:nvSpPr>
              <p:spPr>
                <a:xfrm>
                  <a:off x="3950828" y="3601196"/>
                  <a:ext cx="204463" cy="259194"/>
                </a:xfrm>
                <a:custGeom>
                  <a:avLst/>
                  <a:gdLst>
                    <a:gd name="connsiteX0" fmla="*/ 202155 w 204463"/>
                    <a:gd name="connsiteY0" fmla="*/ 0 h 259194"/>
                    <a:gd name="connsiteX1" fmla="*/ 147200 w 204463"/>
                    <a:gd name="connsiteY1" fmla="*/ 203928 h 259194"/>
                    <a:gd name="connsiteX2" fmla="*/ 0 w 204463"/>
                    <a:gd name="connsiteY2" fmla="*/ 257203 h 259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04463" h="259194">
                      <a:moveTo>
                        <a:pt x="202155" y="0"/>
                      </a:moveTo>
                      <a:cubicBezTo>
                        <a:pt x="209215" y="26747"/>
                        <a:pt x="202528" y="146982"/>
                        <a:pt x="147200" y="203928"/>
                      </a:cubicBezTo>
                      <a:cubicBezTo>
                        <a:pt x="104032" y="248340"/>
                        <a:pt x="13467" y="265414"/>
                        <a:pt x="0" y="257203"/>
                      </a:cubicBezTo>
                    </a:path>
                  </a:pathLst>
                </a:custGeom>
                <a:noFill/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2" name="任意形状 341">
                  <a:extLst>
                    <a:ext uri="{FF2B5EF4-FFF2-40B4-BE49-F238E27FC236}">
                      <a16:creationId xmlns:a16="http://schemas.microsoft.com/office/drawing/2014/main" id="{79BB940F-0398-53D3-53ED-94651DDFAC05}"/>
                    </a:ext>
                  </a:extLst>
                </p:cNvPr>
                <p:cNvSpPr/>
                <p:nvPr/>
              </p:nvSpPr>
              <p:spPr>
                <a:xfrm>
                  <a:off x="3953316" y="3608318"/>
                  <a:ext cx="226774" cy="300249"/>
                </a:xfrm>
                <a:custGeom>
                  <a:avLst/>
                  <a:gdLst>
                    <a:gd name="connsiteX0" fmla="*/ 225045 w 226774"/>
                    <a:gd name="connsiteY0" fmla="*/ 245914 h 300249"/>
                    <a:gd name="connsiteX1" fmla="*/ 210055 w 226774"/>
                    <a:gd name="connsiteY1" fmla="*/ 238419 h 300249"/>
                    <a:gd name="connsiteX2" fmla="*/ 206945 w 226774"/>
                    <a:gd name="connsiteY2" fmla="*/ 238761 h 300249"/>
                    <a:gd name="connsiteX3" fmla="*/ 206136 w 226774"/>
                    <a:gd name="connsiteY3" fmla="*/ 238761 h 300249"/>
                    <a:gd name="connsiteX4" fmla="*/ 185641 w 226774"/>
                    <a:gd name="connsiteY4" fmla="*/ 226911 h 300249"/>
                    <a:gd name="connsiteX5" fmla="*/ 189217 w 226774"/>
                    <a:gd name="connsiteY5" fmla="*/ 178643 h 300249"/>
                    <a:gd name="connsiteX6" fmla="*/ 210988 w 226774"/>
                    <a:gd name="connsiteY6" fmla="*/ 60460 h 300249"/>
                    <a:gd name="connsiteX7" fmla="*/ 209526 w 226774"/>
                    <a:gd name="connsiteY7" fmla="*/ 36761 h 300249"/>
                    <a:gd name="connsiteX8" fmla="*/ 200756 w 226774"/>
                    <a:gd name="connsiteY8" fmla="*/ 0 h 300249"/>
                    <a:gd name="connsiteX9" fmla="*/ 139238 w 226774"/>
                    <a:gd name="connsiteY9" fmla="*/ 188813 h 300249"/>
                    <a:gd name="connsiteX10" fmla="*/ 0 w 226774"/>
                    <a:gd name="connsiteY10" fmla="*/ 251014 h 300249"/>
                    <a:gd name="connsiteX11" fmla="*/ 127109 w 226774"/>
                    <a:gd name="connsiteY11" fmla="*/ 299656 h 300249"/>
                    <a:gd name="connsiteX12" fmla="*/ 225667 w 226774"/>
                    <a:gd name="connsiteY12" fmla="*/ 259816 h 300249"/>
                    <a:gd name="connsiteX13" fmla="*/ 225045 w 226774"/>
                    <a:gd name="connsiteY13" fmla="*/ 245914 h 300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774" h="300249">
                      <a:moveTo>
                        <a:pt x="225045" y="245914"/>
                      </a:moveTo>
                      <a:cubicBezTo>
                        <a:pt x="222339" y="240285"/>
                        <a:pt x="216182" y="237206"/>
                        <a:pt x="210055" y="238419"/>
                      </a:cubicBezTo>
                      <a:lnTo>
                        <a:pt x="206945" y="238761"/>
                      </a:lnTo>
                      <a:lnTo>
                        <a:pt x="206136" y="238761"/>
                      </a:lnTo>
                      <a:cubicBezTo>
                        <a:pt x="194380" y="238761"/>
                        <a:pt x="189217" y="235651"/>
                        <a:pt x="185641" y="226911"/>
                      </a:cubicBezTo>
                      <a:cubicBezTo>
                        <a:pt x="180198" y="213631"/>
                        <a:pt x="184676" y="194131"/>
                        <a:pt x="189217" y="178643"/>
                      </a:cubicBezTo>
                      <a:cubicBezTo>
                        <a:pt x="198547" y="146796"/>
                        <a:pt x="211299" y="103223"/>
                        <a:pt x="210988" y="60460"/>
                      </a:cubicBezTo>
                      <a:cubicBezTo>
                        <a:pt x="210957" y="52529"/>
                        <a:pt x="210490" y="44630"/>
                        <a:pt x="209526" y="36761"/>
                      </a:cubicBezTo>
                      <a:cubicBezTo>
                        <a:pt x="208002" y="24228"/>
                        <a:pt x="205047" y="11880"/>
                        <a:pt x="200756" y="0"/>
                      </a:cubicBezTo>
                      <a:cubicBezTo>
                        <a:pt x="201906" y="59714"/>
                        <a:pt x="190648" y="135942"/>
                        <a:pt x="139238" y="188813"/>
                      </a:cubicBezTo>
                      <a:cubicBezTo>
                        <a:pt x="98185" y="231048"/>
                        <a:pt x="28208" y="255648"/>
                        <a:pt x="0" y="251014"/>
                      </a:cubicBezTo>
                      <a:cubicBezTo>
                        <a:pt x="32656" y="285878"/>
                        <a:pt x="79525" y="303824"/>
                        <a:pt x="127109" y="299656"/>
                      </a:cubicBezTo>
                      <a:cubicBezTo>
                        <a:pt x="169344" y="296235"/>
                        <a:pt x="218639" y="279098"/>
                        <a:pt x="225667" y="259816"/>
                      </a:cubicBezTo>
                      <a:cubicBezTo>
                        <a:pt x="227347" y="255275"/>
                        <a:pt x="227098" y="250268"/>
                        <a:pt x="225045" y="245914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3" name="任意形状 342">
                  <a:extLst>
                    <a:ext uri="{FF2B5EF4-FFF2-40B4-BE49-F238E27FC236}">
                      <a16:creationId xmlns:a16="http://schemas.microsoft.com/office/drawing/2014/main" id="{6DF86E3E-4D76-4149-91A6-3829BD72AC73}"/>
                    </a:ext>
                  </a:extLst>
                </p:cNvPr>
                <p:cNvSpPr/>
                <p:nvPr/>
              </p:nvSpPr>
              <p:spPr>
                <a:xfrm>
                  <a:off x="3935627" y="3674788"/>
                  <a:ext cx="177112" cy="76624"/>
                </a:xfrm>
                <a:custGeom>
                  <a:avLst/>
                  <a:gdLst>
                    <a:gd name="connsiteX0" fmla="*/ 88412 w 177112"/>
                    <a:gd name="connsiteY0" fmla="*/ 6897 h 76624"/>
                    <a:gd name="connsiteX1" fmla="*/ 9447 w 177112"/>
                    <a:gd name="connsiteY1" fmla="*/ 241 h 76624"/>
                    <a:gd name="connsiteX2" fmla="*/ 117 w 177112"/>
                    <a:gd name="connsiteY2" fmla="*/ 6865 h 76624"/>
                    <a:gd name="connsiteX3" fmla="*/ 117 w 177112"/>
                    <a:gd name="connsiteY3" fmla="*/ 9571 h 76624"/>
                    <a:gd name="connsiteX4" fmla="*/ 88505 w 177112"/>
                    <a:gd name="connsiteY4" fmla="*/ 76625 h 76624"/>
                    <a:gd name="connsiteX5" fmla="*/ 176987 w 177112"/>
                    <a:gd name="connsiteY5" fmla="*/ 9447 h 76624"/>
                    <a:gd name="connsiteX6" fmla="*/ 170456 w 177112"/>
                    <a:gd name="connsiteY6" fmla="*/ 117 h 76624"/>
                    <a:gd name="connsiteX7" fmla="*/ 167657 w 177112"/>
                    <a:gd name="connsiteY7" fmla="*/ 117 h 76624"/>
                    <a:gd name="connsiteX8" fmla="*/ 88412 w 177112"/>
                    <a:gd name="connsiteY8" fmla="*/ 6897 h 76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7112" h="76624">
                      <a:moveTo>
                        <a:pt x="88412" y="6897"/>
                      </a:moveTo>
                      <a:cubicBezTo>
                        <a:pt x="61945" y="7052"/>
                        <a:pt x="35509" y="4813"/>
                        <a:pt x="9447" y="241"/>
                      </a:cubicBezTo>
                      <a:cubicBezTo>
                        <a:pt x="5031" y="-505"/>
                        <a:pt x="863" y="2449"/>
                        <a:pt x="117" y="6865"/>
                      </a:cubicBezTo>
                      <a:cubicBezTo>
                        <a:pt x="-39" y="7767"/>
                        <a:pt x="-39" y="8669"/>
                        <a:pt x="117" y="9571"/>
                      </a:cubicBezTo>
                      <a:cubicBezTo>
                        <a:pt x="7643" y="46395"/>
                        <a:pt x="43875" y="76625"/>
                        <a:pt x="88505" y="76625"/>
                      </a:cubicBezTo>
                      <a:cubicBezTo>
                        <a:pt x="137302" y="76625"/>
                        <a:pt x="170176" y="45524"/>
                        <a:pt x="176987" y="9447"/>
                      </a:cubicBezTo>
                      <a:cubicBezTo>
                        <a:pt x="177764" y="5062"/>
                        <a:pt x="174841" y="894"/>
                        <a:pt x="170456" y="117"/>
                      </a:cubicBezTo>
                      <a:cubicBezTo>
                        <a:pt x="169523" y="-39"/>
                        <a:pt x="168590" y="-39"/>
                        <a:pt x="167657" y="117"/>
                      </a:cubicBezTo>
                      <a:cubicBezTo>
                        <a:pt x="141501" y="4751"/>
                        <a:pt x="114972" y="7021"/>
                        <a:pt x="88412" y="689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404040"/>
                    </a:gs>
                    <a:gs pos="12000">
                      <a:srgbClr val="3E3A35"/>
                    </a:gs>
                    <a:gs pos="44000">
                      <a:srgbClr val="392D1E"/>
                    </a:gs>
                    <a:gs pos="74000">
                      <a:srgbClr val="362510"/>
                    </a:gs>
                    <a:gs pos="100000">
                      <a:srgbClr val="35220B"/>
                    </a:gs>
                  </a:gsLst>
                  <a:lin ang="16200000" scaled="1"/>
                </a:gra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4" name="任意形状 343">
                  <a:extLst>
                    <a:ext uri="{FF2B5EF4-FFF2-40B4-BE49-F238E27FC236}">
                      <a16:creationId xmlns:a16="http://schemas.microsoft.com/office/drawing/2014/main" id="{0BAC7499-1F72-585A-D520-0A9600CABE3E}"/>
                    </a:ext>
                  </a:extLst>
                </p:cNvPr>
                <p:cNvSpPr/>
                <p:nvPr/>
              </p:nvSpPr>
              <p:spPr>
                <a:xfrm>
                  <a:off x="3982488" y="3690237"/>
                  <a:ext cx="86522" cy="96381"/>
                </a:xfrm>
                <a:custGeom>
                  <a:avLst/>
                  <a:gdLst>
                    <a:gd name="connsiteX0" fmla="*/ 47802 w 86522"/>
                    <a:gd name="connsiteY0" fmla="*/ 1959 h 96381"/>
                    <a:gd name="connsiteX1" fmla="*/ 41582 w 86522"/>
                    <a:gd name="connsiteY1" fmla="*/ 1959 h 96381"/>
                    <a:gd name="connsiteX2" fmla="*/ 38689 w 86522"/>
                    <a:gd name="connsiteY2" fmla="*/ 1959 h 96381"/>
                    <a:gd name="connsiteX3" fmla="*/ 0 w 86522"/>
                    <a:gd name="connsiteY3" fmla="*/ 280 h 96381"/>
                    <a:gd name="connsiteX4" fmla="*/ 0 w 86522"/>
                    <a:gd name="connsiteY4" fmla="*/ 56883 h 96381"/>
                    <a:gd name="connsiteX5" fmla="*/ 39467 w 86522"/>
                    <a:gd name="connsiteY5" fmla="*/ 96381 h 96381"/>
                    <a:gd name="connsiteX6" fmla="*/ 46993 w 86522"/>
                    <a:gd name="connsiteY6" fmla="*/ 96381 h 96381"/>
                    <a:gd name="connsiteX7" fmla="*/ 86522 w 86522"/>
                    <a:gd name="connsiteY7" fmla="*/ 56883 h 96381"/>
                    <a:gd name="connsiteX8" fmla="*/ 86522 w 86522"/>
                    <a:gd name="connsiteY8" fmla="*/ 0 h 96381"/>
                    <a:gd name="connsiteX9" fmla="*/ 47802 w 86522"/>
                    <a:gd name="connsiteY9" fmla="*/ 1959 h 96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6522" h="96381">
                      <a:moveTo>
                        <a:pt x="47802" y="1959"/>
                      </a:moveTo>
                      <a:lnTo>
                        <a:pt x="41582" y="1959"/>
                      </a:lnTo>
                      <a:lnTo>
                        <a:pt x="38689" y="1959"/>
                      </a:lnTo>
                      <a:cubicBezTo>
                        <a:pt x="25472" y="1959"/>
                        <a:pt x="12503" y="1306"/>
                        <a:pt x="0" y="280"/>
                      </a:cubicBezTo>
                      <a:lnTo>
                        <a:pt x="0" y="56883"/>
                      </a:lnTo>
                      <a:cubicBezTo>
                        <a:pt x="31" y="78685"/>
                        <a:pt x="17665" y="96350"/>
                        <a:pt x="39467" y="96381"/>
                      </a:cubicBezTo>
                      <a:lnTo>
                        <a:pt x="46993" y="96381"/>
                      </a:lnTo>
                      <a:cubicBezTo>
                        <a:pt x="68826" y="96381"/>
                        <a:pt x="86491" y="78716"/>
                        <a:pt x="86522" y="56883"/>
                      </a:cubicBezTo>
                      <a:lnTo>
                        <a:pt x="86522" y="0"/>
                      </a:lnTo>
                      <a:cubicBezTo>
                        <a:pt x="74020" y="1151"/>
                        <a:pt x="61020" y="1804"/>
                        <a:pt x="47802" y="195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4081"/>
                    </a:gs>
                    <a:gs pos="28000">
                      <a:srgbClr val="FB3D80"/>
                    </a:gs>
                    <a:gs pos="55000">
                      <a:srgbClr val="EF337D"/>
                    </a:gs>
                    <a:gs pos="82000">
                      <a:srgbClr val="DB2378"/>
                    </a:gs>
                    <a:gs pos="100000">
                      <a:srgbClr val="CA1573"/>
                    </a:gs>
                  </a:gsLst>
                  <a:lin ang="16200000" scaled="1"/>
                </a:gra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5" name="任意形状 344">
                  <a:extLst>
                    <a:ext uri="{FF2B5EF4-FFF2-40B4-BE49-F238E27FC236}">
                      <a16:creationId xmlns:a16="http://schemas.microsoft.com/office/drawing/2014/main" id="{798FDEFF-AE6C-DAF3-8D9E-B7040BD2ABF6}"/>
                    </a:ext>
                  </a:extLst>
                </p:cNvPr>
                <p:cNvSpPr/>
                <p:nvPr/>
              </p:nvSpPr>
              <p:spPr>
                <a:xfrm>
                  <a:off x="4021177" y="3692197"/>
                  <a:ext cx="9112" cy="48952"/>
                </a:xfrm>
                <a:custGeom>
                  <a:avLst/>
                  <a:gdLst>
                    <a:gd name="connsiteX0" fmla="*/ 4510 w 9112"/>
                    <a:gd name="connsiteY0" fmla="*/ 48953 h 48952"/>
                    <a:gd name="connsiteX1" fmla="*/ 9113 w 9112"/>
                    <a:gd name="connsiteY1" fmla="*/ 44412 h 48952"/>
                    <a:gd name="connsiteX2" fmla="*/ 9113 w 9112"/>
                    <a:gd name="connsiteY2" fmla="*/ 44381 h 48952"/>
                    <a:gd name="connsiteX3" fmla="*/ 9113 w 9112"/>
                    <a:gd name="connsiteY3" fmla="*/ 0 h 48952"/>
                    <a:gd name="connsiteX4" fmla="*/ 2893 w 9112"/>
                    <a:gd name="connsiteY4" fmla="*/ 0 h 48952"/>
                    <a:gd name="connsiteX5" fmla="*/ 0 w 9112"/>
                    <a:gd name="connsiteY5" fmla="*/ 0 h 48952"/>
                    <a:gd name="connsiteX6" fmla="*/ 0 w 9112"/>
                    <a:gd name="connsiteY6" fmla="*/ 44319 h 48952"/>
                    <a:gd name="connsiteX7" fmla="*/ 4510 w 9112"/>
                    <a:gd name="connsiteY7" fmla="*/ 48953 h 48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12" h="48952">
                      <a:moveTo>
                        <a:pt x="4510" y="48953"/>
                      </a:moveTo>
                      <a:cubicBezTo>
                        <a:pt x="7029" y="48984"/>
                        <a:pt x="9082" y="46931"/>
                        <a:pt x="9113" y="44412"/>
                      </a:cubicBezTo>
                      <a:lnTo>
                        <a:pt x="9113" y="44381"/>
                      </a:lnTo>
                      <a:lnTo>
                        <a:pt x="9113" y="0"/>
                      </a:lnTo>
                      <a:lnTo>
                        <a:pt x="2893" y="0"/>
                      </a:lnTo>
                      <a:lnTo>
                        <a:pt x="0" y="0"/>
                      </a:lnTo>
                      <a:lnTo>
                        <a:pt x="0" y="44319"/>
                      </a:lnTo>
                      <a:cubicBezTo>
                        <a:pt x="-31" y="46838"/>
                        <a:pt x="1991" y="48922"/>
                        <a:pt x="4510" y="48953"/>
                      </a:cubicBezTo>
                      <a:close/>
                    </a:path>
                  </a:pathLst>
                </a:custGeom>
                <a:solidFill>
                  <a:srgbClr val="AB3F2E">
                    <a:alpha val="30000"/>
                  </a:srgbClr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6" name="任意形状 345">
                  <a:extLst>
                    <a:ext uri="{FF2B5EF4-FFF2-40B4-BE49-F238E27FC236}">
                      <a16:creationId xmlns:a16="http://schemas.microsoft.com/office/drawing/2014/main" id="{99D03359-DCCA-64F7-8B02-681EE8DEA681}"/>
                    </a:ext>
                  </a:extLst>
                </p:cNvPr>
                <p:cNvSpPr/>
                <p:nvPr/>
              </p:nvSpPr>
              <p:spPr>
                <a:xfrm>
                  <a:off x="4029824" y="3583468"/>
                  <a:ext cx="72464" cy="72464"/>
                </a:xfrm>
                <a:custGeom>
                  <a:avLst/>
                  <a:gdLst>
                    <a:gd name="connsiteX0" fmla="*/ 72465 w 72464"/>
                    <a:gd name="connsiteY0" fmla="*/ 36232 h 72464"/>
                    <a:gd name="connsiteX1" fmla="*/ 36232 w 72464"/>
                    <a:gd name="connsiteY1" fmla="*/ 72465 h 72464"/>
                    <a:gd name="connsiteX2" fmla="*/ 0 w 72464"/>
                    <a:gd name="connsiteY2" fmla="*/ 36232 h 72464"/>
                    <a:gd name="connsiteX3" fmla="*/ 36232 w 72464"/>
                    <a:gd name="connsiteY3" fmla="*/ 0 h 72464"/>
                    <a:gd name="connsiteX4" fmla="*/ 72465 w 72464"/>
                    <a:gd name="connsiteY4" fmla="*/ 36232 h 72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464" h="72464">
                      <a:moveTo>
                        <a:pt x="72465" y="36232"/>
                      </a:moveTo>
                      <a:cubicBezTo>
                        <a:pt x="72465" y="56243"/>
                        <a:pt x="56243" y="72465"/>
                        <a:pt x="36232" y="72465"/>
                      </a:cubicBezTo>
                      <a:cubicBezTo>
                        <a:pt x="16222" y="72465"/>
                        <a:pt x="0" y="56243"/>
                        <a:pt x="0" y="36232"/>
                      </a:cubicBezTo>
                      <a:cubicBezTo>
                        <a:pt x="0" y="16222"/>
                        <a:pt x="16222" y="0"/>
                        <a:pt x="36232" y="0"/>
                      </a:cubicBezTo>
                      <a:cubicBezTo>
                        <a:pt x="56243" y="0"/>
                        <a:pt x="72465" y="16222"/>
                        <a:pt x="72465" y="362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grpSp>
              <p:nvGrpSpPr>
                <p:cNvPr id="347" name="图形 54">
                  <a:extLst>
                    <a:ext uri="{FF2B5EF4-FFF2-40B4-BE49-F238E27FC236}">
                      <a16:creationId xmlns:a16="http://schemas.microsoft.com/office/drawing/2014/main" id="{E2A92DA6-E545-3275-D192-46D1D7A59222}"/>
                    </a:ext>
                  </a:extLst>
                </p:cNvPr>
                <p:cNvGrpSpPr/>
                <p:nvPr/>
              </p:nvGrpSpPr>
              <p:grpSpPr>
                <a:xfrm>
                  <a:off x="3946742" y="3598425"/>
                  <a:ext cx="136420" cy="43178"/>
                  <a:chOff x="3946742" y="3598425"/>
                  <a:chExt cx="136420" cy="43178"/>
                </a:xfrm>
                <a:solidFill>
                  <a:srgbClr val="422B0D"/>
                </a:solidFill>
              </p:grpSpPr>
              <p:sp>
                <p:nvSpPr>
                  <p:cNvPr id="348" name="任意形状 347">
                    <a:extLst>
                      <a:ext uri="{FF2B5EF4-FFF2-40B4-BE49-F238E27FC236}">
                        <a16:creationId xmlns:a16="http://schemas.microsoft.com/office/drawing/2014/main" id="{DC72AE5D-CCFD-93AF-0CAB-B3B604F9473B}"/>
                      </a:ext>
                    </a:extLst>
                  </p:cNvPr>
                  <p:cNvSpPr/>
                  <p:nvPr/>
                </p:nvSpPr>
                <p:spPr>
                  <a:xfrm>
                    <a:off x="4052061" y="3603901"/>
                    <a:ext cx="31100" cy="31598"/>
                  </a:xfrm>
                  <a:custGeom>
                    <a:avLst/>
                    <a:gdLst>
                      <a:gd name="connsiteX0" fmla="*/ 31101 w 31100"/>
                      <a:gd name="connsiteY0" fmla="*/ 15799 h 31598"/>
                      <a:gd name="connsiteX1" fmla="*/ 15550 w 31100"/>
                      <a:gd name="connsiteY1" fmla="*/ 31598 h 31598"/>
                      <a:gd name="connsiteX2" fmla="*/ 0 w 31100"/>
                      <a:gd name="connsiteY2" fmla="*/ 15799 h 31598"/>
                      <a:gd name="connsiteX3" fmla="*/ 15550 w 31100"/>
                      <a:gd name="connsiteY3" fmla="*/ 0 h 31598"/>
                      <a:gd name="connsiteX4" fmla="*/ 31101 w 31100"/>
                      <a:gd name="connsiteY4" fmla="*/ 15799 h 31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100" h="31598">
                        <a:moveTo>
                          <a:pt x="31101" y="15799"/>
                        </a:moveTo>
                        <a:cubicBezTo>
                          <a:pt x="31101" y="24525"/>
                          <a:pt x="24139" y="31598"/>
                          <a:pt x="15550" y="31598"/>
                        </a:cubicBezTo>
                        <a:cubicBezTo>
                          <a:pt x="6962" y="31598"/>
                          <a:pt x="0" y="24525"/>
                          <a:pt x="0" y="15799"/>
                        </a:cubicBezTo>
                        <a:cubicBezTo>
                          <a:pt x="0" y="7074"/>
                          <a:pt x="6962" y="0"/>
                          <a:pt x="15550" y="0"/>
                        </a:cubicBezTo>
                        <a:cubicBezTo>
                          <a:pt x="24139" y="0"/>
                          <a:pt x="31101" y="7074"/>
                          <a:pt x="31101" y="15799"/>
                        </a:cubicBezTo>
                        <a:close/>
                      </a:path>
                    </a:pathLst>
                  </a:custGeom>
                  <a:solidFill>
                    <a:srgbClr val="422B0D"/>
                  </a:solidFill>
                  <a:ln w="305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  <p:sp>
                <p:nvSpPr>
                  <p:cNvPr id="349" name="任意形状 348">
                    <a:extLst>
                      <a:ext uri="{FF2B5EF4-FFF2-40B4-BE49-F238E27FC236}">
                        <a16:creationId xmlns:a16="http://schemas.microsoft.com/office/drawing/2014/main" id="{7A256F6E-E596-C68B-0DB1-4E6E7CC9F556}"/>
                      </a:ext>
                    </a:extLst>
                  </p:cNvPr>
                  <p:cNvSpPr/>
                  <p:nvPr/>
                </p:nvSpPr>
                <p:spPr>
                  <a:xfrm>
                    <a:off x="3946742" y="3598425"/>
                    <a:ext cx="57766" cy="43178"/>
                  </a:xfrm>
                  <a:custGeom>
                    <a:avLst/>
                    <a:gdLst>
                      <a:gd name="connsiteX0" fmla="*/ 56958 w 57766"/>
                      <a:gd name="connsiteY0" fmla="*/ 27651 h 43178"/>
                      <a:gd name="connsiteX1" fmla="*/ 56647 w 57766"/>
                      <a:gd name="connsiteY1" fmla="*/ 27154 h 43178"/>
                      <a:gd name="connsiteX2" fmla="*/ 55527 w 57766"/>
                      <a:gd name="connsiteY2" fmla="*/ 25505 h 43178"/>
                      <a:gd name="connsiteX3" fmla="*/ 51048 w 57766"/>
                      <a:gd name="connsiteY3" fmla="*/ 20405 h 43178"/>
                      <a:gd name="connsiteX4" fmla="*/ 44113 w 57766"/>
                      <a:gd name="connsiteY4" fmla="*/ 14589 h 43178"/>
                      <a:gd name="connsiteX5" fmla="*/ 39914 w 57766"/>
                      <a:gd name="connsiteY5" fmla="*/ 11666 h 43178"/>
                      <a:gd name="connsiteX6" fmla="*/ 35374 w 57766"/>
                      <a:gd name="connsiteY6" fmla="*/ 8898 h 43178"/>
                      <a:gd name="connsiteX7" fmla="*/ 30771 w 57766"/>
                      <a:gd name="connsiteY7" fmla="*/ 6472 h 43178"/>
                      <a:gd name="connsiteX8" fmla="*/ 26106 w 57766"/>
                      <a:gd name="connsiteY8" fmla="*/ 4357 h 43178"/>
                      <a:gd name="connsiteX9" fmla="*/ 17397 w 57766"/>
                      <a:gd name="connsiteY9" fmla="*/ 1247 h 43178"/>
                      <a:gd name="connsiteX10" fmla="*/ 10742 w 57766"/>
                      <a:gd name="connsiteY10" fmla="*/ 3 h 43178"/>
                      <a:gd name="connsiteX11" fmla="*/ 8751 w 57766"/>
                      <a:gd name="connsiteY11" fmla="*/ 3 h 43178"/>
                      <a:gd name="connsiteX12" fmla="*/ 8036 w 57766"/>
                      <a:gd name="connsiteY12" fmla="*/ 3 h 43178"/>
                      <a:gd name="connsiteX13" fmla="*/ 2749 w 57766"/>
                      <a:gd name="connsiteY13" fmla="*/ 4917 h 43178"/>
                      <a:gd name="connsiteX14" fmla="*/ 6294 w 57766"/>
                      <a:gd name="connsiteY14" fmla="*/ 9955 h 43178"/>
                      <a:gd name="connsiteX15" fmla="*/ 6854 w 57766"/>
                      <a:gd name="connsiteY15" fmla="*/ 10142 h 43178"/>
                      <a:gd name="connsiteX16" fmla="*/ 8658 w 57766"/>
                      <a:gd name="connsiteY16" fmla="*/ 10733 h 43178"/>
                      <a:gd name="connsiteX17" fmla="*/ 13665 w 57766"/>
                      <a:gd name="connsiteY17" fmla="*/ 12661 h 43178"/>
                      <a:gd name="connsiteX18" fmla="*/ 20818 w 57766"/>
                      <a:gd name="connsiteY18" fmla="*/ 15958 h 43178"/>
                      <a:gd name="connsiteX19" fmla="*/ 24830 w 57766"/>
                      <a:gd name="connsiteY19" fmla="*/ 18041 h 43178"/>
                      <a:gd name="connsiteX20" fmla="*/ 28998 w 57766"/>
                      <a:gd name="connsiteY20" fmla="*/ 20343 h 43178"/>
                      <a:gd name="connsiteX21" fmla="*/ 29838 w 57766"/>
                      <a:gd name="connsiteY21" fmla="*/ 20840 h 43178"/>
                      <a:gd name="connsiteX22" fmla="*/ 27039 w 57766"/>
                      <a:gd name="connsiteY22" fmla="*/ 21120 h 43178"/>
                      <a:gd name="connsiteX23" fmla="*/ 24426 w 57766"/>
                      <a:gd name="connsiteY23" fmla="*/ 21587 h 43178"/>
                      <a:gd name="connsiteX24" fmla="*/ 21689 w 57766"/>
                      <a:gd name="connsiteY24" fmla="*/ 22178 h 43178"/>
                      <a:gd name="connsiteX25" fmla="*/ 16589 w 57766"/>
                      <a:gd name="connsiteY25" fmla="*/ 23795 h 43178"/>
                      <a:gd name="connsiteX26" fmla="*/ 8067 w 57766"/>
                      <a:gd name="connsiteY26" fmla="*/ 28211 h 43178"/>
                      <a:gd name="connsiteX27" fmla="*/ 4957 w 57766"/>
                      <a:gd name="connsiteY27" fmla="*/ 30668 h 43178"/>
                      <a:gd name="connsiteX28" fmla="*/ 2749 w 57766"/>
                      <a:gd name="connsiteY28" fmla="*/ 32876 h 43178"/>
                      <a:gd name="connsiteX29" fmla="*/ 1443 w 57766"/>
                      <a:gd name="connsiteY29" fmla="*/ 34463 h 43178"/>
                      <a:gd name="connsiteX30" fmla="*/ 1007 w 57766"/>
                      <a:gd name="connsiteY30" fmla="*/ 35053 h 43178"/>
                      <a:gd name="connsiteX31" fmla="*/ 2065 w 57766"/>
                      <a:gd name="connsiteY31" fmla="*/ 42176 h 43178"/>
                      <a:gd name="connsiteX32" fmla="*/ 8160 w 57766"/>
                      <a:gd name="connsiteY32" fmla="*/ 42176 h 43178"/>
                      <a:gd name="connsiteX33" fmla="*/ 8720 w 57766"/>
                      <a:gd name="connsiteY33" fmla="*/ 41771 h 43178"/>
                      <a:gd name="connsiteX34" fmla="*/ 9093 w 57766"/>
                      <a:gd name="connsiteY34" fmla="*/ 41491 h 43178"/>
                      <a:gd name="connsiteX35" fmla="*/ 10120 w 57766"/>
                      <a:gd name="connsiteY35" fmla="*/ 40745 h 43178"/>
                      <a:gd name="connsiteX36" fmla="*/ 14225 w 57766"/>
                      <a:gd name="connsiteY36" fmla="*/ 38381 h 43178"/>
                      <a:gd name="connsiteX37" fmla="*/ 20787 w 57766"/>
                      <a:gd name="connsiteY37" fmla="*/ 35862 h 43178"/>
                      <a:gd name="connsiteX38" fmla="*/ 24737 w 57766"/>
                      <a:gd name="connsiteY38" fmla="*/ 34867 h 43178"/>
                      <a:gd name="connsiteX39" fmla="*/ 26697 w 57766"/>
                      <a:gd name="connsiteY39" fmla="*/ 34463 h 43178"/>
                      <a:gd name="connsiteX40" fmla="*/ 28905 w 57766"/>
                      <a:gd name="connsiteY40" fmla="*/ 34120 h 43178"/>
                      <a:gd name="connsiteX41" fmla="*/ 37177 w 57766"/>
                      <a:gd name="connsiteY41" fmla="*/ 33561 h 43178"/>
                      <a:gd name="connsiteX42" fmla="*/ 44175 w 57766"/>
                      <a:gd name="connsiteY42" fmla="*/ 34214 h 43178"/>
                      <a:gd name="connsiteX43" fmla="*/ 46819 w 57766"/>
                      <a:gd name="connsiteY43" fmla="*/ 34774 h 43178"/>
                      <a:gd name="connsiteX44" fmla="*/ 48716 w 57766"/>
                      <a:gd name="connsiteY44" fmla="*/ 35333 h 43178"/>
                      <a:gd name="connsiteX45" fmla="*/ 49338 w 57766"/>
                      <a:gd name="connsiteY45" fmla="*/ 35489 h 43178"/>
                      <a:gd name="connsiteX46" fmla="*/ 49991 w 57766"/>
                      <a:gd name="connsiteY46" fmla="*/ 35769 h 43178"/>
                      <a:gd name="connsiteX47" fmla="*/ 50520 w 57766"/>
                      <a:gd name="connsiteY47" fmla="*/ 36018 h 43178"/>
                      <a:gd name="connsiteX48" fmla="*/ 56553 w 57766"/>
                      <a:gd name="connsiteY48" fmla="*/ 34556 h 43178"/>
                      <a:gd name="connsiteX49" fmla="*/ 57673 w 57766"/>
                      <a:gd name="connsiteY49" fmla="*/ 31446 h 43178"/>
                      <a:gd name="connsiteX50" fmla="*/ 56958 w 57766"/>
                      <a:gd name="connsiteY50" fmla="*/ 27651 h 43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57766" h="43178">
                        <a:moveTo>
                          <a:pt x="56958" y="27651"/>
                        </a:moveTo>
                        <a:lnTo>
                          <a:pt x="56647" y="27154"/>
                        </a:lnTo>
                        <a:cubicBezTo>
                          <a:pt x="56304" y="26594"/>
                          <a:pt x="55931" y="26034"/>
                          <a:pt x="55527" y="25505"/>
                        </a:cubicBezTo>
                        <a:cubicBezTo>
                          <a:pt x="54159" y="23702"/>
                          <a:pt x="52666" y="21991"/>
                          <a:pt x="51048" y="20405"/>
                        </a:cubicBezTo>
                        <a:cubicBezTo>
                          <a:pt x="48871" y="18321"/>
                          <a:pt x="46539" y="16362"/>
                          <a:pt x="44113" y="14589"/>
                        </a:cubicBezTo>
                        <a:cubicBezTo>
                          <a:pt x="42776" y="13625"/>
                          <a:pt x="41376" y="12599"/>
                          <a:pt x="39914" y="11666"/>
                        </a:cubicBezTo>
                        <a:cubicBezTo>
                          <a:pt x="38453" y="10733"/>
                          <a:pt x="36991" y="9862"/>
                          <a:pt x="35374" y="8898"/>
                        </a:cubicBezTo>
                        <a:cubicBezTo>
                          <a:pt x="33756" y="7934"/>
                          <a:pt x="32264" y="7249"/>
                          <a:pt x="30771" y="6472"/>
                        </a:cubicBezTo>
                        <a:cubicBezTo>
                          <a:pt x="29278" y="5694"/>
                          <a:pt x="27661" y="5041"/>
                          <a:pt x="26106" y="4357"/>
                        </a:cubicBezTo>
                        <a:cubicBezTo>
                          <a:pt x="23275" y="3113"/>
                          <a:pt x="20383" y="2087"/>
                          <a:pt x="17397" y="1247"/>
                        </a:cubicBezTo>
                        <a:cubicBezTo>
                          <a:pt x="15220" y="656"/>
                          <a:pt x="12981" y="252"/>
                          <a:pt x="10742" y="3"/>
                        </a:cubicBezTo>
                        <a:lnTo>
                          <a:pt x="8751" y="3"/>
                        </a:lnTo>
                        <a:lnTo>
                          <a:pt x="8036" y="3"/>
                        </a:lnTo>
                        <a:cubicBezTo>
                          <a:pt x="5206" y="-90"/>
                          <a:pt x="2873" y="2118"/>
                          <a:pt x="2749" y="4917"/>
                        </a:cubicBezTo>
                        <a:cubicBezTo>
                          <a:pt x="2656" y="7187"/>
                          <a:pt x="4117" y="9240"/>
                          <a:pt x="6294" y="9955"/>
                        </a:cubicBezTo>
                        <a:lnTo>
                          <a:pt x="6854" y="10142"/>
                        </a:lnTo>
                        <a:lnTo>
                          <a:pt x="8658" y="10733"/>
                        </a:lnTo>
                        <a:cubicBezTo>
                          <a:pt x="9840" y="11137"/>
                          <a:pt x="11550" y="11759"/>
                          <a:pt x="13665" y="12661"/>
                        </a:cubicBezTo>
                        <a:cubicBezTo>
                          <a:pt x="15780" y="13563"/>
                          <a:pt x="18206" y="14682"/>
                          <a:pt x="20818" y="15958"/>
                        </a:cubicBezTo>
                        <a:lnTo>
                          <a:pt x="24830" y="18041"/>
                        </a:lnTo>
                        <a:cubicBezTo>
                          <a:pt x="26199" y="18757"/>
                          <a:pt x="27505" y="19472"/>
                          <a:pt x="28998" y="20343"/>
                        </a:cubicBezTo>
                        <a:lnTo>
                          <a:pt x="29838" y="20840"/>
                        </a:lnTo>
                        <a:lnTo>
                          <a:pt x="27039" y="21120"/>
                        </a:lnTo>
                        <a:cubicBezTo>
                          <a:pt x="25950" y="21307"/>
                          <a:pt x="25452" y="21369"/>
                          <a:pt x="24426" y="21587"/>
                        </a:cubicBezTo>
                        <a:cubicBezTo>
                          <a:pt x="23400" y="21804"/>
                          <a:pt x="22529" y="21960"/>
                          <a:pt x="21689" y="22178"/>
                        </a:cubicBezTo>
                        <a:cubicBezTo>
                          <a:pt x="19948" y="22613"/>
                          <a:pt x="18268" y="23173"/>
                          <a:pt x="16589" y="23795"/>
                        </a:cubicBezTo>
                        <a:cubicBezTo>
                          <a:pt x="13572" y="24915"/>
                          <a:pt x="10711" y="26407"/>
                          <a:pt x="8067" y="28211"/>
                        </a:cubicBezTo>
                        <a:cubicBezTo>
                          <a:pt x="6979" y="28958"/>
                          <a:pt x="5952" y="29797"/>
                          <a:pt x="4957" y="30668"/>
                        </a:cubicBezTo>
                        <a:cubicBezTo>
                          <a:pt x="4180" y="31352"/>
                          <a:pt x="3433" y="32099"/>
                          <a:pt x="2749" y="32876"/>
                        </a:cubicBezTo>
                        <a:cubicBezTo>
                          <a:pt x="2158" y="33529"/>
                          <a:pt x="1754" y="34089"/>
                          <a:pt x="1443" y="34463"/>
                        </a:cubicBezTo>
                        <a:lnTo>
                          <a:pt x="1007" y="35053"/>
                        </a:lnTo>
                        <a:cubicBezTo>
                          <a:pt x="-672" y="37324"/>
                          <a:pt x="-206" y="40496"/>
                          <a:pt x="2065" y="42176"/>
                        </a:cubicBezTo>
                        <a:cubicBezTo>
                          <a:pt x="3869" y="43513"/>
                          <a:pt x="6357" y="43513"/>
                          <a:pt x="8160" y="42176"/>
                        </a:cubicBezTo>
                        <a:lnTo>
                          <a:pt x="8720" y="41771"/>
                        </a:lnTo>
                        <a:lnTo>
                          <a:pt x="9093" y="41491"/>
                        </a:lnTo>
                        <a:lnTo>
                          <a:pt x="10120" y="40745"/>
                        </a:lnTo>
                        <a:cubicBezTo>
                          <a:pt x="11426" y="39874"/>
                          <a:pt x="12794" y="39065"/>
                          <a:pt x="14225" y="38381"/>
                        </a:cubicBezTo>
                        <a:cubicBezTo>
                          <a:pt x="16340" y="37386"/>
                          <a:pt x="18548" y="36546"/>
                          <a:pt x="20787" y="35862"/>
                        </a:cubicBezTo>
                        <a:cubicBezTo>
                          <a:pt x="22031" y="35489"/>
                          <a:pt x="23369" y="35178"/>
                          <a:pt x="24737" y="34867"/>
                        </a:cubicBezTo>
                        <a:cubicBezTo>
                          <a:pt x="25421" y="34680"/>
                          <a:pt x="26075" y="34587"/>
                          <a:pt x="26697" y="34463"/>
                        </a:cubicBezTo>
                        <a:cubicBezTo>
                          <a:pt x="27319" y="34338"/>
                          <a:pt x="28376" y="34214"/>
                          <a:pt x="28905" y="34120"/>
                        </a:cubicBezTo>
                        <a:cubicBezTo>
                          <a:pt x="31642" y="33747"/>
                          <a:pt x="34410" y="33561"/>
                          <a:pt x="37177" y="33561"/>
                        </a:cubicBezTo>
                        <a:cubicBezTo>
                          <a:pt x="39510" y="33592"/>
                          <a:pt x="41874" y="33809"/>
                          <a:pt x="44175" y="34214"/>
                        </a:cubicBezTo>
                        <a:cubicBezTo>
                          <a:pt x="45170" y="34400"/>
                          <a:pt x="46072" y="34556"/>
                          <a:pt x="46819" y="34774"/>
                        </a:cubicBezTo>
                        <a:cubicBezTo>
                          <a:pt x="47472" y="34929"/>
                          <a:pt x="48094" y="35116"/>
                          <a:pt x="48716" y="35333"/>
                        </a:cubicBezTo>
                        <a:lnTo>
                          <a:pt x="49338" y="35489"/>
                        </a:lnTo>
                        <a:lnTo>
                          <a:pt x="49991" y="35769"/>
                        </a:lnTo>
                        <a:lnTo>
                          <a:pt x="50520" y="36018"/>
                        </a:lnTo>
                        <a:cubicBezTo>
                          <a:pt x="52635" y="36919"/>
                          <a:pt x="55092" y="36329"/>
                          <a:pt x="56553" y="34556"/>
                        </a:cubicBezTo>
                        <a:cubicBezTo>
                          <a:pt x="57269" y="33685"/>
                          <a:pt x="57673" y="32565"/>
                          <a:pt x="57673" y="31446"/>
                        </a:cubicBezTo>
                        <a:cubicBezTo>
                          <a:pt x="57922" y="30140"/>
                          <a:pt x="57673" y="28771"/>
                          <a:pt x="56958" y="27651"/>
                        </a:cubicBezTo>
                        <a:close/>
                      </a:path>
                    </a:pathLst>
                  </a:custGeom>
                  <a:solidFill>
                    <a:srgbClr val="422B0D"/>
                  </a:solidFill>
                  <a:ln w="305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</p:grpSp>
          </p:grpSp>
          <p:sp>
            <p:nvSpPr>
              <p:cNvPr id="333" name="文本框 332">
                <a:extLst>
                  <a:ext uri="{FF2B5EF4-FFF2-40B4-BE49-F238E27FC236}">
                    <a16:creationId xmlns:a16="http://schemas.microsoft.com/office/drawing/2014/main" id="{D9C126C8-8D76-49A4-2B76-8B9B77A49573}"/>
                  </a:ext>
                </a:extLst>
              </p:cNvPr>
              <p:cNvSpPr txBox="1"/>
              <p:nvPr/>
            </p:nvSpPr>
            <p:spPr>
              <a:xfrm>
                <a:off x="4233788" y="3420771"/>
                <a:ext cx="1268105" cy="5536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User</a:t>
                </a:r>
                <a:r>
                  <a:rPr kumimoji="1"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4</a:t>
                </a:r>
                <a:b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</a:b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(Fraudster)</a:t>
                </a:r>
              </a:p>
            </p:txBody>
          </p:sp>
        </p:grpSp>
        <p:sp>
          <p:nvSpPr>
            <p:cNvPr id="263" name="任意形状 262">
              <a:extLst>
                <a:ext uri="{FF2B5EF4-FFF2-40B4-BE49-F238E27FC236}">
                  <a16:creationId xmlns:a16="http://schemas.microsoft.com/office/drawing/2014/main" id="{52D2D7FD-A4E2-2620-ABF8-A464E737F9F9}"/>
                </a:ext>
              </a:extLst>
            </p:cNvPr>
            <p:cNvSpPr/>
            <p:nvPr/>
          </p:nvSpPr>
          <p:spPr>
            <a:xfrm>
              <a:off x="2733482" y="2426194"/>
              <a:ext cx="209157" cy="205877"/>
            </a:xfrm>
            <a:custGeom>
              <a:avLst/>
              <a:gdLst>
                <a:gd name="connsiteX0" fmla="*/ 178988 w 308930"/>
                <a:gd name="connsiteY0" fmla="*/ 14368 h 304087"/>
                <a:gd name="connsiteX1" fmla="*/ 205809 w 308930"/>
                <a:gd name="connsiteY1" fmla="*/ 72608 h 304087"/>
                <a:gd name="connsiteX2" fmla="*/ 224966 w 308930"/>
                <a:gd name="connsiteY2" fmla="*/ 86402 h 304087"/>
                <a:gd name="connsiteX3" fmla="*/ 287804 w 308930"/>
                <a:gd name="connsiteY3" fmla="*/ 96364 h 304087"/>
                <a:gd name="connsiteX4" fmla="*/ 301598 w 308930"/>
                <a:gd name="connsiteY4" fmla="*/ 138512 h 304087"/>
                <a:gd name="connsiteX5" fmla="*/ 254086 w 308930"/>
                <a:gd name="connsiteY5" fmla="*/ 186789 h 304087"/>
                <a:gd name="connsiteX6" fmla="*/ 247190 w 308930"/>
                <a:gd name="connsiteY6" fmla="*/ 208246 h 304087"/>
                <a:gd name="connsiteX7" fmla="*/ 257918 w 308930"/>
                <a:gd name="connsiteY7" fmla="*/ 274916 h 304087"/>
                <a:gd name="connsiteX8" fmla="*/ 221135 w 308930"/>
                <a:gd name="connsiteY8" fmla="*/ 300970 h 304087"/>
                <a:gd name="connsiteX9" fmla="*/ 166726 w 308930"/>
                <a:gd name="connsiteY9" fmla="*/ 271084 h 304087"/>
                <a:gd name="connsiteX10" fmla="*/ 142204 w 308930"/>
                <a:gd name="connsiteY10" fmla="*/ 271084 h 304087"/>
                <a:gd name="connsiteX11" fmla="*/ 87796 w 308930"/>
                <a:gd name="connsiteY11" fmla="*/ 300970 h 304087"/>
                <a:gd name="connsiteX12" fmla="*/ 51013 w 308930"/>
                <a:gd name="connsiteY12" fmla="*/ 274916 h 304087"/>
                <a:gd name="connsiteX13" fmla="*/ 61741 w 308930"/>
                <a:gd name="connsiteY13" fmla="*/ 208246 h 304087"/>
                <a:gd name="connsiteX14" fmla="*/ 54844 w 308930"/>
                <a:gd name="connsiteY14" fmla="*/ 186789 h 304087"/>
                <a:gd name="connsiteX15" fmla="*/ 7333 w 308930"/>
                <a:gd name="connsiteY15" fmla="*/ 138512 h 304087"/>
                <a:gd name="connsiteX16" fmla="*/ 21126 w 308930"/>
                <a:gd name="connsiteY16" fmla="*/ 96364 h 304087"/>
                <a:gd name="connsiteX17" fmla="*/ 83964 w 308930"/>
                <a:gd name="connsiteY17" fmla="*/ 86402 h 304087"/>
                <a:gd name="connsiteX18" fmla="*/ 103122 w 308930"/>
                <a:gd name="connsiteY18" fmla="*/ 72608 h 304087"/>
                <a:gd name="connsiteX19" fmla="*/ 130710 w 308930"/>
                <a:gd name="connsiteY19" fmla="*/ 14368 h 304087"/>
                <a:gd name="connsiteX20" fmla="*/ 178988 w 308930"/>
                <a:gd name="connsiteY20" fmla="*/ 14368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08930" h="304087">
                  <a:moveTo>
                    <a:pt x="178988" y="14368"/>
                  </a:moveTo>
                  <a:lnTo>
                    <a:pt x="205809" y="72608"/>
                  </a:lnTo>
                  <a:cubicBezTo>
                    <a:pt x="209640" y="80272"/>
                    <a:pt x="216537" y="85636"/>
                    <a:pt x="224966" y="86402"/>
                  </a:cubicBezTo>
                  <a:lnTo>
                    <a:pt x="287804" y="96364"/>
                  </a:lnTo>
                  <a:cubicBezTo>
                    <a:pt x="307729" y="99429"/>
                    <a:pt x="316158" y="123952"/>
                    <a:pt x="301598" y="138512"/>
                  </a:cubicBezTo>
                  <a:lnTo>
                    <a:pt x="254086" y="186789"/>
                  </a:lnTo>
                  <a:cubicBezTo>
                    <a:pt x="248722" y="192154"/>
                    <a:pt x="245657" y="200583"/>
                    <a:pt x="247190" y="208246"/>
                  </a:cubicBezTo>
                  <a:lnTo>
                    <a:pt x="257918" y="274916"/>
                  </a:lnTo>
                  <a:cubicBezTo>
                    <a:pt x="260983" y="295606"/>
                    <a:pt x="239526" y="310933"/>
                    <a:pt x="221135" y="300970"/>
                  </a:cubicBezTo>
                  <a:lnTo>
                    <a:pt x="166726" y="271084"/>
                  </a:lnTo>
                  <a:cubicBezTo>
                    <a:pt x="159063" y="267253"/>
                    <a:pt x="149868" y="267253"/>
                    <a:pt x="142204" y="271084"/>
                  </a:cubicBezTo>
                  <a:lnTo>
                    <a:pt x="87796" y="300970"/>
                  </a:lnTo>
                  <a:cubicBezTo>
                    <a:pt x="69404" y="310933"/>
                    <a:pt x="47948" y="295606"/>
                    <a:pt x="51013" y="274916"/>
                  </a:cubicBezTo>
                  <a:lnTo>
                    <a:pt x="61741" y="208246"/>
                  </a:lnTo>
                  <a:cubicBezTo>
                    <a:pt x="63274" y="200583"/>
                    <a:pt x="60209" y="192154"/>
                    <a:pt x="54844" y="186789"/>
                  </a:cubicBezTo>
                  <a:lnTo>
                    <a:pt x="7333" y="138512"/>
                  </a:lnTo>
                  <a:cubicBezTo>
                    <a:pt x="-7227" y="123952"/>
                    <a:pt x="1202" y="99429"/>
                    <a:pt x="21126" y="96364"/>
                  </a:cubicBezTo>
                  <a:lnTo>
                    <a:pt x="83964" y="86402"/>
                  </a:lnTo>
                  <a:cubicBezTo>
                    <a:pt x="92394" y="84869"/>
                    <a:pt x="99291" y="79505"/>
                    <a:pt x="103122" y="72608"/>
                  </a:cubicBezTo>
                  <a:lnTo>
                    <a:pt x="130710" y="14368"/>
                  </a:lnTo>
                  <a:cubicBezTo>
                    <a:pt x="142204" y="-4789"/>
                    <a:pt x="169792" y="-4789"/>
                    <a:pt x="178988" y="14368"/>
                  </a:cubicBezTo>
                  <a:close/>
                </a:path>
              </a:pathLst>
            </a:custGeom>
            <a:solidFill>
              <a:srgbClr val="FFCA28"/>
            </a:solidFill>
            <a:ln w="7590" cap="rnd">
              <a:solidFill>
                <a:srgbClr val="37474F"/>
              </a:solidFill>
              <a:prstDash val="solid"/>
              <a:rou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1600"/>
            </a:p>
          </p:txBody>
        </p:sp>
        <p:grpSp>
          <p:nvGrpSpPr>
            <p:cNvPr id="264" name="组合 263">
              <a:extLst>
                <a:ext uri="{FF2B5EF4-FFF2-40B4-BE49-F238E27FC236}">
                  <a16:creationId xmlns:a16="http://schemas.microsoft.com/office/drawing/2014/main" id="{0CA98AF3-729B-5D3A-FBC4-26497EF31A42}"/>
                </a:ext>
              </a:extLst>
            </p:cNvPr>
            <p:cNvGrpSpPr/>
            <p:nvPr/>
          </p:nvGrpSpPr>
          <p:grpSpPr>
            <a:xfrm>
              <a:off x="2610332" y="2822131"/>
              <a:ext cx="455456" cy="205877"/>
              <a:chOff x="3272976" y="4825057"/>
              <a:chExt cx="455456" cy="205877"/>
            </a:xfrm>
          </p:grpSpPr>
          <p:sp>
            <p:nvSpPr>
              <p:cNvPr id="330" name="任意形状 329">
                <a:extLst>
                  <a:ext uri="{FF2B5EF4-FFF2-40B4-BE49-F238E27FC236}">
                    <a16:creationId xmlns:a16="http://schemas.microsoft.com/office/drawing/2014/main" id="{E887DEA2-71CE-4F4B-0628-81F773A07A9E}"/>
                  </a:ext>
                </a:extLst>
              </p:cNvPr>
              <p:cNvSpPr/>
              <p:nvPr/>
            </p:nvSpPr>
            <p:spPr>
              <a:xfrm>
                <a:off x="3272976" y="4825057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31" name="任意形状 330">
                <a:extLst>
                  <a:ext uri="{FF2B5EF4-FFF2-40B4-BE49-F238E27FC236}">
                    <a16:creationId xmlns:a16="http://schemas.microsoft.com/office/drawing/2014/main" id="{6441525E-1A41-DD7E-E18B-DFFE312C3235}"/>
                  </a:ext>
                </a:extLst>
              </p:cNvPr>
              <p:cNvSpPr/>
              <p:nvPr/>
            </p:nvSpPr>
            <p:spPr>
              <a:xfrm>
                <a:off x="3519275" y="4825057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</p:grpSp>
        <p:grpSp>
          <p:nvGrpSpPr>
            <p:cNvPr id="265" name="组合 264">
              <a:extLst>
                <a:ext uri="{FF2B5EF4-FFF2-40B4-BE49-F238E27FC236}">
                  <a16:creationId xmlns:a16="http://schemas.microsoft.com/office/drawing/2014/main" id="{30E32C5B-0E9D-0893-0B1A-4AADCA1C0ACE}"/>
                </a:ext>
              </a:extLst>
            </p:cNvPr>
            <p:cNvGrpSpPr/>
            <p:nvPr/>
          </p:nvGrpSpPr>
          <p:grpSpPr>
            <a:xfrm>
              <a:off x="2509409" y="3218067"/>
              <a:ext cx="657303" cy="207311"/>
              <a:chOff x="3168397" y="5303009"/>
              <a:chExt cx="657303" cy="207311"/>
            </a:xfrm>
          </p:grpSpPr>
          <p:sp>
            <p:nvSpPr>
              <p:cNvPr id="327" name="任意形状 326">
                <a:extLst>
                  <a:ext uri="{FF2B5EF4-FFF2-40B4-BE49-F238E27FC236}">
                    <a16:creationId xmlns:a16="http://schemas.microsoft.com/office/drawing/2014/main" id="{648D85DD-1113-A796-1B6F-1EF30F49FD78}"/>
                  </a:ext>
                </a:extLst>
              </p:cNvPr>
              <p:cNvSpPr/>
              <p:nvPr/>
            </p:nvSpPr>
            <p:spPr>
              <a:xfrm>
                <a:off x="3168397" y="5304443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28" name="任意形状 327">
                <a:extLst>
                  <a:ext uri="{FF2B5EF4-FFF2-40B4-BE49-F238E27FC236}">
                    <a16:creationId xmlns:a16="http://schemas.microsoft.com/office/drawing/2014/main" id="{1F1E3A7A-2C55-E7DD-618C-5A0AF4B03DF9}"/>
                  </a:ext>
                </a:extLst>
              </p:cNvPr>
              <p:cNvSpPr/>
              <p:nvPr/>
            </p:nvSpPr>
            <p:spPr>
              <a:xfrm>
                <a:off x="3392470" y="5303010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29" name="任意形状 328">
                <a:extLst>
                  <a:ext uri="{FF2B5EF4-FFF2-40B4-BE49-F238E27FC236}">
                    <a16:creationId xmlns:a16="http://schemas.microsoft.com/office/drawing/2014/main" id="{2B82BAFA-F47F-9F0D-50F6-23EA85442DDE}"/>
                  </a:ext>
                </a:extLst>
              </p:cNvPr>
              <p:cNvSpPr/>
              <p:nvPr/>
            </p:nvSpPr>
            <p:spPr>
              <a:xfrm>
                <a:off x="3616543" y="5303009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</p:grpSp>
        <p:sp>
          <p:nvSpPr>
            <p:cNvPr id="266" name="文本框 265">
              <a:extLst>
                <a:ext uri="{FF2B5EF4-FFF2-40B4-BE49-F238E27FC236}">
                  <a16:creationId xmlns:a16="http://schemas.microsoft.com/office/drawing/2014/main" id="{775354B3-3512-6993-3299-3356C876B530}"/>
                </a:ext>
              </a:extLst>
            </p:cNvPr>
            <p:cNvSpPr txBox="1"/>
            <p:nvPr/>
          </p:nvSpPr>
          <p:spPr>
            <a:xfrm>
              <a:off x="2194529" y="1453122"/>
              <a:ext cx="1390504" cy="794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Rating Star to Products</a:t>
              </a:r>
              <a:br>
                <a:rPr kumimoji="1"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</a:br>
              <a:r>
                <a:rPr kumimoji="1"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within a week</a:t>
              </a:r>
            </a:p>
          </p:txBody>
        </p:sp>
        <p:cxnSp>
          <p:nvCxnSpPr>
            <p:cNvPr id="267" name="直线连接符 266">
              <a:extLst>
                <a:ext uri="{FF2B5EF4-FFF2-40B4-BE49-F238E27FC236}">
                  <a16:creationId xmlns:a16="http://schemas.microsoft.com/office/drawing/2014/main" id="{C26ED881-12AF-9504-FF61-0D7D517AD265}"/>
                </a:ext>
              </a:extLst>
            </p:cNvPr>
            <p:cNvCxnSpPr>
              <a:cxnSpLocks/>
              <a:stCxn id="385" idx="5"/>
              <a:endCxn id="331" idx="4"/>
            </p:cNvCxnSpPr>
            <p:nvPr/>
          </p:nvCxnSpPr>
          <p:spPr>
            <a:xfrm flipH="1">
              <a:off x="3060824" y="2064293"/>
              <a:ext cx="804203" cy="851615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线连接符 267">
              <a:extLst>
                <a:ext uri="{FF2B5EF4-FFF2-40B4-BE49-F238E27FC236}">
                  <a16:creationId xmlns:a16="http://schemas.microsoft.com/office/drawing/2014/main" id="{7BFE5B8C-ADC3-CE10-E435-252BF9FD09A0}"/>
                </a:ext>
              </a:extLst>
            </p:cNvPr>
            <p:cNvCxnSpPr>
              <a:cxnSpLocks/>
              <a:stCxn id="369" idx="3"/>
              <a:endCxn id="329" idx="4"/>
            </p:cNvCxnSpPr>
            <p:nvPr/>
          </p:nvCxnSpPr>
          <p:spPr>
            <a:xfrm flipH="1">
              <a:off x="3161748" y="2735003"/>
              <a:ext cx="671051" cy="576841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线连接符 268">
              <a:extLst>
                <a:ext uri="{FF2B5EF4-FFF2-40B4-BE49-F238E27FC236}">
                  <a16:creationId xmlns:a16="http://schemas.microsoft.com/office/drawing/2014/main" id="{6E441D97-2015-845B-F082-7139F68D0FE5}"/>
                </a:ext>
              </a:extLst>
            </p:cNvPr>
            <p:cNvCxnSpPr>
              <a:cxnSpLocks/>
              <a:endCxn id="329" idx="4"/>
            </p:cNvCxnSpPr>
            <p:nvPr/>
          </p:nvCxnSpPr>
          <p:spPr>
            <a:xfrm flipH="1">
              <a:off x="3161748" y="3104684"/>
              <a:ext cx="663698" cy="207160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直线连接符 269">
              <a:extLst>
                <a:ext uri="{FF2B5EF4-FFF2-40B4-BE49-F238E27FC236}">
                  <a16:creationId xmlns:a16="http://schemas.microsoft.com/office/drawing/2014/main" id="{37DA87DD-A6BD-55D5-D206-8428728E05C7}"/>
                </a:ext>
              </a:extLst>
            </p:cNvPr>
            <p:cNvCxnSpPr>
              <a:cxnSpLocks/>
              <a:stCxn id="336" idx="3"/>
              <a:endCxn id="329" idx="4"/>
            </p:cNvCxnSpPr>
            <p:nvPr/>
          </p:nvCxnSpPr>
          <p:spPr>
            <a:xfrm flipH="1" flipV="1">
              <a:off x="3161748" y="3311844"/>
              <a:ext cx="677242" cy="306487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1" name="文本框 270">
              <a:extLst>
                <a:ext uri="{FF2B5EF4-FFF2-40B4-BE49-F238E27FC236}">
                  <a16:creationId xmlns:a16="http://schemas.microsoft.com/office/drawing/2014/main" id="{001F0D36-3B63-B7FF-7143-CC9D46B6FBBD}"/>
                </a:ext>
              </a:extLst>
            </p:cNvPr>
            <p:cNvSpPr txBox="1"/>
            <p:nvPr/>
          </p:nvSpPr>
          <p:spPr>
            <a:xfrm>
              <a:off x="5417269" y="1971495"/>
              <a:ext cx="1268105" cy="312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Products</a:t>
              </a:r>
            </a:p>
          </p:txBody>
        </p:sp>
        <p:cxnSp>
          <p:nvCxnSpPr>
            <p:cNvPr id="272" name="直线连接符 271">
              <a:extLst>
                <a:ext uri="{FF2B5EF4-FFF2-40B4-BE49-F238E27FC236}">
                  <a16:creationId xmlns:a16="http://schemas.microsoft.com/office/drawing/2014/main" id="{EB70CD71-5682-5B35-C91D-28CC48C01AE9}"/>
                </a:ext>
              </a:extLst>
            </p:cNvPr>
            <p:cNvCxnSpPr>
              <a:cxnSpLocks/>
              <a:stCxn id="384" idx="3"/>
              <a:endCxn id="398" idx="2"/>
            </p:cNvCxnSpPr>
            <p:nvPr/>
          </p:nvCxnSpPr>
          <p:spPr>
            <a:xfrm>
              <a:off x="4968529" y="1908817"/>
              <a:ext cx="701344" cy="498873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直线连接符 272">
              <a:extLst>
                <a:ext uri="{FF2B5EF4-FFF2-40B4-BE49-F238E27FC236}">
                  <a16:creationId xmlns:a16="http://schemas.microsoft.com/office/drawing/2014/main" id="{9F2929EB-4EB4-D5F1-BE61-9577C33C4196}"/>
                </a:ext>
              </a:extLst>
            </p:cNvPr>
            <p:cNvCxnSpPr>
              <a:cxnSpLocks/>
              <a:endCxn id="398" idx="2"/>
            </p:cNvCxnSpPr>
            <p:nvPr/>
          </p:nvCxnSpPr>
          <p:spPr>
            <a:xfrm flipV="1">
              <a:off x="4959614" y="2407690"/>
              <a:ext cx="710259" cy="129265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线连接符 273">
              <a:extLst>
                <a:ext uri="{FF2B5EF4-FFF2-40B4-BE49-F238E27FC236}">
                  <a16:creationId xmlns:a16="http://schemas.microsoft.com/office/drawing/2014/main" id="{A4361B2B-DFBE-E5A8-E1DA-4E9D3B922C30}"/>
                </a:ext>
              </a:extLst>
            </p:cNvPr>
            <p:cNvCxnSpPr>
              <a:cxnSpLocks/>
              <a:endCxn id="398" idx="2"/>
            </p:cNvCxnSpPr>
            <p:nvPr/>
          </p:nvCxnSpPr>
          <p:spPr>
            <a:xfrm flipV="1">
              <a:off x="4968529" y="2407690"/>
              <a:ext cx="701344" cy="683853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线连接符 274">
              <a:extLst>
                <a:ext uri="{FF2B5EF4-FFF2-40B4-BE49-F238E27FC236}">
                  <a16:creationId xmlns:a16="http://schemas.microsoft.com/office/drawing/2014/main" id="{280F07F5-0FA4-1774-44BE-8C857391789A}"/>
                </a:ext>
              </a:extLst>
            </p:cNvPr>
            <p:cNvCxnSpPr>
              <a:cxnSpLocks/>
              <a:endCxn id="400" idx="6"/>
            </p:cNvCxnSpPr>
            <p:nvPr/>
          </p:nvCxnSpPr>
          <p:spPr>
            <a:xfrm flipV="1">
              <a:off x="4998724" y="3360525"/>
              <a:ext cx="668887" cy="250186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直线连接符 275">
              <a:extLst>
                <a:ext uri="{FF2B5EF4-FFF2-40B4-BE49-F238E27FC236}">
                  <a16:creationId xmlns:a16="http://schemas.microsoft.com/office/drawing/2014/main" id="{29DAB9DE-391D-05B0-5750-C7B7DD2F1E87}"/>
                </a:ext>
              </a:extLst>
            </p:cNvPr>
            <p:cNvCxnSpPr>
              <a:cxnSpLocks/>
              <a:endCxn id="400" idx="6"/>
            </p:cNvCxnSpPr>
            <p:nvPr/>
          </p:nvCxnSpPr>
          <p:spPr>
            <a:xfrm>
              <a:off x="4975924" y="3093308"/>
              <a:ext cx="691687" cy="267217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7" name="圆角矩形 276">
              <a:extLst>
                <a:ext uri="{FF2B5EF4-FFF2-40B4-BE49-F238E27FC236}">
                  <a16:creationId xmlns:a16="http://schemas.microsoft.com/office/drawing/2014/main" id="{397025A9-3E75-DDEE-645B-6BF25411E427}"/>
                </a:ext>
              </a:extLst>
            </p:cNvPr>
            <p:cNvSpPr/>
            <p:nvPr/>
          </p:nvSpPr>
          <p:spPr>
            <a:xfrm>
              <a:off x="3734356" y="2822131"/>
              <a:ext cx="1669039" cy="1190494"/>
            </a:xfrm>
            <a:prstGeom prst="roundRect">
              <a:avLst>
                <a:gd name="adj" fmla="val 17484"/>
              </a:avLst>
            </a:prstGeom>
            <a:noFill/>
            <a:ln w="19050">
              <a:solidFill>
                <a:schemeClr val="bg2">
                  <a:lumMod val="90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278" name="圆角矩形 277">
              <a:extLst>
                <a:ext uri="{FF2B5EF4-FFF2-40B4-BE49-F238E27FC236}">
                  <a16:creationId xmlns:a16="http://schemas.microsoft.com/office/drawing/2014/main" id="{7CA0614F-FC88-7A44-F36D-6DF602CD0119}"/>
                </a:ext>
              </a:extLst>
            </p:cNvPr>
            <p:cNvSpPr/>
            <p:nvPr/>
          </p:nvSpPr>
          <p:spPr>
            <a:xfrm>
              <a:off x="3735442" y="1669998"/>
              <a:ext cx="1326825" cy="1112207"/>
            </a:xfrm>
            <a:prstGeom prst="roundRect">
              <a:avLst>
                <a:gd name="adj" fmla="val 17484"/>
              </a:avLst>
            </a:prstGeom>
            <a:noFill/>
            <a:ln w="19050">
              <a:solidFill>
                <a:schemeClr val="bg2">
                  <a:lumMod val="90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grpSp>
          <p:nvGrpSpPr>
            <p:cNvPr id="279" name="组合 278">
              <a:extLst>
                <a:ext uri="{FF2B5EF4-FFF2-40B4-BE49-F238E27FC236}">
                  <a16:creationId xmlns:a16="http://schemas.microsoft.com/office/drawing/2014/main" id="{E64237D0-EB52-43FE-44C0-88E271D783FE}"/>
                </a:ext>
              </a:extLst>
            </p:cNvPr>
            <p:cNvGrpSpPr/>
            <p:nvPr/>
          </p:nvGrpSpPr>
          <p:grpSpPr>
            <a:xfrm>
              <a:off x="4844060" y="1510685"/>
              <a:ext cx="223394" cy="259093"/>
              <a:chOff x="7122158" y="124155"/>
              <a:chExt cx="377466" cy="437786"/>
            </a:xfrm>
          </p:grpSpPr>
          <p:sp>
            <p:nvSpPr>
              <p:cNvPr id="305" name="任意形状 304">
                <a:extLst>
                  <a:ext uri="{FF2B5EF4-FFF2-40B4-BE49-F238E27FC236}">
                    <a16:creationId xmlns:a16="http://schemas.microsoft.com/office/drawing/2014/main" id="{B529F00F-72E7-9E9D-3FBA-25F6572D8721}"/>
                  </a:ext>
                </a:extLst>
              </p:cNvPr>
              <p:cNvSpPr/>
              <p:nvPr/>
            </p:nvSpPr>
            <p:spPr>
              <a:xfrm rot="21215047">
                <a:off x="7278614" y="131311"/>
                <a:ext cx="221010" cy="280474"/>
              </a:xfrm>
              <a:custGeom>
                <a:avLst/>
                <a:gdLst>
                  <a:gd name="connsiteX0" fmla="*/ 168541 w 221010"/>
                  <a:gd name="connsiteY0" fmla="*/ 55978 h 280474"/>
                  <a:gd name="connsiteX1" fmla="*/ 160565 w 221010"/>
                  <a:gd name="connsiteY1" fmla="*/ 48165 h 280474"/>
                  <a:gd name="connsiteX2" fmla="*/ 139792 w 221010"/>
                  <a:gd name="connsiteY2" fmla="*/ 0 h 280474"/>
                  <a:gd name="connsiteX3" fmla="*/ 7088 w 221010"/>
                  <a:gd name="connsiteY3" fmla="*/ 0 h 280474"/>
                  <a:gd name="connsiteX4" fmla="*/ 0 w 221010"/>
                  <a:gd name="connsiteY4" fmla="*/ 7088 h 280474"/>
                  <a:gd name="connsiteX5" fmla="*/ 0 w 221010"/>
                  <a:gd name="connsiteY5" fmla="*/ 273386 h 280474"/>
                  <a:gd name="connsiteX6" fmla="*/ 7088 w 221010"/>
                  <a:gd name="connsiteY6" fmla="*/ 280474 h 280474"/>
                  <a:gd name="connsiteX7" fmla="*/ 213922 w 221010"/>
                  <a:gd name="connsiteY7" fmla="*/ 280474 h 280474"/>
                  <a:gd name="connsiteX8" fmla="*/ 221010 w 221010"/>
                  <a:gd name="connsiteY8" fmla="*/ 273386 h 280474"/>
                  <a:gd name="connsiteX9" fmla="*/ 221010 w 221010"/>
                  <a:gd name="connsiteY9" fmla="*/ 72329 h 280474"/>
                  <a:gd name="connsiteX10" fmla="*/ 168541 w 221010"/>
                  <a:gd name="connsiteY10" fmla="*/ 55978 h 280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21010" h="280474">
                    <a:moveTo>
                      <a:pt x="168541" y="55978"/>
                    </a:moveTo>
                    <a:cubicBezTo>
                      <a:pt x="164284" y="55791"/>
                      <a:pt x="160798" y="52422"/>
                      <a:pt x="160565" y="48165"/>
                    </a:cubicBezTo>
                    <a:cubicBezTo>
                      <a:pt x="159021" y="22036"/>
                      <a:pt x="151465" y="4374"/>
                      <a:pt x="139792" y="0"/>
                    </a:cubicBezTo>
                    <a:lnTo>
                      <a:pt x="7088" y="0"/>
                    </a:lnTo>
                    <a:cubicBezTo>
                      <a:pt x="3181" y="0"/>
                      <a:pt x="0" y="3181"/>
                      <a:pt x="0" y="7088"/>
                    </a:cubicBezTo>
                    <a:lnTo>
                      <a:pt x="0" y="273386"/>
                    </a:lnTo>
                    <a:cubicBezTo>
                      <a:pt x="0" y="277316"/>
                      <a:pt x="3181" y="280474"/>
                      <a:pt x="7088" y="280474"/>
                    </a:cubicBezTo>
                    <a:lnTo>
                      <a:pt x="213922" y="280474"/>
                    </a:lnTo>
                    <a:cubicBezTo>
                      <a:pt x="217829" y="280474"/>
                      <a:pt x="221010" y="277293"/>
                      <a:pt x="221010" y="273386"/>
                    </a:cubicBezTo>
                    <a:lnTo>
                      <a:pt x="221010" y="72329"/>
                    </a:lnTo>
                    <a:cubicBezTo>
                      <a:pt x="214835" y="59955"/>
                      <a:pt x="189290" y="56914"/>
                      <a:pt x="168541" y="55978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127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06" name="任意形状 305">
                <a:extLst>
                  <a:ext uri="{FF2B5EF4-FFF2-40B4-BE49-F238E27FC236}">
                    <a16:creationId xmlns:a16="http://schemas.microsoft.com/office/drawing/2014/main" id="{E601D2C5-DD7D-21C4-D30D-0139A625BE8B}"/>
                  </a:ext>
                </a:extLst>
              </p:cNvPr>
              <p:cNvSpPr/>
              <p:nvPr/>
            </p:nvSpPr>
            <p:spPr>
              <a:xfrm rot="21215047">
                <a:off x="7406315" y="124155"/>
                <a:ext cx="81217" cy="72329"/>
              </a:xfrm>
              <a:custGeom>
                <a:avLst/>
                <a:gdLst>
                  <a:gd name="connsiteX0" fmla="*/ 0 w 81217"/>
                  <a:gd name="connsiteY0" fmla="*/ 0 h 72329"/>
                  <a:gd name="connsiteX1" fmla="*/ 20772 w 81217"/>
                  <a:gd name="connsiteY1" fmla="*/ 48165 h 72329"/>
                  <a:gd name="connsiteX2" fmla="*/ 28749 w 81217"/>
                  <a:gd name="connsiteY2" fmla="*/ 55978 h 72329"/>
                  <a:gd name="connsiteX3" fmla="*/ 81218 w 81217"/>
                  <a:gd name="connsiteY3" fmla="*/ 72329 h 72329"/>
                  <a:gd name="connsiteX4" fmla="*/ 50808 w 81217"/>
                  <a:gd name="connsiteY4" fmla="*/ 29661 h 72329"/>
                  <a:gd name="connsiteX5" fmla="*/ 0 w 81217"/>
                  <a:gd name="connsiteY5" fmla="*/ 0 h 72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217" h="72329">
                    <a:moveTo>
                      <a:pt x="0" y="0"/>
                    </a:moveTo>
                    <a:cubicBezTo>
                      <a:pt x="11673" y="4374"/>
                      <a:pt x="19228" y="22036"/>
                      <a:pt x="20772" y="48165"/>
                    </a:cubicBezTo>
                    <a:cubicBezTo>
                      <a:pt x="21030" y="52422"/>
                      <a:pt x="24492" y="55791"/>
                      <a:pt x="28749" y="55978"/>
                    </a:cubicBezTo>
                    <a:cubicBezTo>
                      <a:pt x="49521" y="56914"/>
                      <a:pt x="75066" y="59955"/>
                      <a:pt x="81218" y="72329"/>
                    </a:cubicBezTo>
                    <a:cubicBezTo>
                      <a:pt x="81218" y="72329"/>
                      <a:pt x="81218" y="60352"/>
                      <a:pt x="50808" y="29661"/>
                    </a:cubicBezTo>
                    <a:cubicBezTo>
                      <a:pt x="22691" y="1263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2307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07" name="任意形状 306">
                <a:extLst>
                  <a:ext uri="{FF2B5EF4-FFF2-40B4-BE49-F238E27FC236}">
                    <a16:creationId xmlns:a16="http://schemas.microsoft.com/office/drawing/2014/main" id="{9ADBBBE1-904E-D399-A384-D65DED682E5D}"/>
                  </a:ext>
                </a:extLst>
              </p:cNvPr>
              <p:cNvSpPr/>
              <p:nvPr/>
            </p:nvSpPr>
            <p:spPr>
              <a:xfrm rot="21215047">
                <a:off x="7406345" y="124174"/>
                <a:ext cx="80843" cy="72843"/>
              </a:xfrm>
              <a:custGeom>
                <a:avLst/>
                <a:gdLst>
                  <a:gd name="connsiteX0" fmla="*/ 0 w 80843"/>
                  <a:gd name="connsiteY0" fmla="*/ 0 h 72843"/>
                  <a:gd name="connsiteX1" fmla="*/ 15603 w 80843"/>
                  <a:gd name="connsiteY1" fmla="*/ 46504 h 72843"/>
                  <a:gd name="connsiteX2" fmla="*/ 29615 w 80843"/>
                  <a:gd name="connsiteY2" fmla="*/ 57802 h 72843"/>
                  <a:gd name="connsiteX3" fmla="*/ 80844 w 80843"/>
                  <a:gd name="connsiteY3" fmla="*/ 72844 h 72843"/>
                  <a:gd name="connsiteX4" fmla="*/ 50855 w 80843"/>
                  <a:gd name="connsiteY4" fmla="*/ 29638 h 72843"/>
                  <a:gd name="connsiteX5" fmla="*/ 0 w 80843"/>
                  <a:gd name="connsiteY5" fmla="*/ 0 h 72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843" h="72843">
                    <a:moveTo>
                      <a:pt x="0" y="0"/>
                    </a:moveTo>
                    <a:cubicBezTo>
                      <a:pt x="11673" y="4374"/>
                      <a:pt x="13989" y="20398"/>
                      <a:pt x="15603" y="46504"/>
                    </a:cubicBezTo>
                    <a:cubicBezTo>
                      <a:pt x="16234" y="56539"/>
                      <a:pt x="25334" y="57592"/>
                      <a:pt x="29615" y="57802"/>
                    </a:cubicBezTo>
                    <a:cubicBezTo>
                      <a:pt x="50387" y="58738"/>
                      <a:pt x="74668" y="60469"/>
                      <a:pt x="80844" y="72844"/>
                    </a:cubicBezTo>
                    <a:cubicBezTo>
                      <a:pt x="80844" y="72844"/>
                      <a:pt x="81241" y="60329"/>
                      <a:pt x="50855" y="29638"/>
                    </a:cubicBezTo>
                    <a:cubicBezTo>
                      <a:pt x="22691" y="126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2307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308" name="图形 674">
                <a:extLst>
                  <a:ext uri="{FF2B5EF4-FFF2-40B4-BE49-F238E27FC236}">
                    <a16:creationId xmlns:a16="http://schemas.microsoft.com/office/drawing/2014/main" id="{F3C88C8E-8A63-793F-65EA-29FBD35D4D1D}"/>
                  </a:ext>
                </a:extLst>
              </p:cNvPr>
              <p:cNvGrpSpPr/>
              <p:nvPr/>
            </p:nvGrpSpPr>
            <p:grpSpPr>
              <a:xfrm rot="21215047">
                <a:off x="7313225" y="212413"/>
                <a:ext cx="153242" cy="136868"/>
                <a:chOff x="7312198" y="212448"/>
                <a:chExt cx="153242" cy="136868"/>
              </a:xfrm>
              <a:noFill/>
            </p:grpSpPr>
            <p:sp>
              <p:nvSpPr>
                <p:cNvPr id="322" name="任意形状 321">
                  <a:extLst>
                    <a:ext uri="{FF2B5EF4-FFF2-40B4-BE49-F238E27FC236}">
                      <a16:creationId xmlns:a16="http://schemas.microsoft.com/office/drawing/2014/main" id="{A8A21573-8D90-C32D-A48E-7C531FF778E2}"/>
                    </a:ext>
                  </a:extLst>
                </p:cNvPr>
                <p:cNvSpPr/>
                <p:nvPr/>
              </p:nvSpPr>
              <p:spPr>
                <a:xfrm>
                  <a:off x="7312198" y="212448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3" name="任意形状 322">
                  <a:extLst>
                    <a:ext uri="{FF2B5EF4-FFF2-40B4-BE49-F238E27FC236}">
                      <a16:creationId xmlns:a16="http://schemas.microsoft.com/office/drawing/2014/main" id="{31943319-EFF0-FDA8-F5DC-15B173966DB0}"/>
                    </a:ext>
                  </a:extLst>
                </p:cNvPr>
                <p:cNvSpPr/>
                <p:nvPr/>
              </p:nvSpPr>
              <p:spPr>
                <a:xfrm>
                  <a:off x="7312198" y="246671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4" name="任意形状 323">
                  <a:extLst>
                    <a:ext uri="{FF2B5EF4-FFF2-40B4-BE49-F238E27FC236}">
                      <a16:creationId xmlns:a16="http://schemas.microsoft.com/office/drawing/2014/main" id="{4026D83D-F354-360E-AF25-F4A6460B155B}"/>
                    </a:ext>
                  </a:extLst>
                </p:cNvPr>
                <p:cNvSpPr/>
                <p:nvPr/>
              </p:nvSpPr>
              <p:spPr>
                <a:xfrm>
                  <a:off x="7312198" y="280894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5" name="任意形状 324">
                  <a:extLst>
                    <a:ext uri="{FF2B5EF4-FFF2-40B4-BE49-F238E27FC236}">
                      <a16:creationId xmlns:a16="http://schemas.microsoft.com/office/drawing/2014/main" id="{85833A8E-E56C-3A72-7925-27F4938B698E}"/>
                    </a:ext>
                  </a:extLst>
                </p:cNvPr>
                <p:cNvSpPr/>
                <p:nvPr/>
              </p:nvSpPr>
              <p:spPr>
                <a:xfrm>
                  <a:off x="7312198" y="315093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6" name="任意形状 325">
                  <a:extLst>
                    <a:ext uri="{FF2B5EF4-FFF2-40B4-BE49-F238E27FC236}">
                      <a16:creationId xmlns:a16="http://schemas.microsoft.com/office/drawing/2014/main" id="{FDCB2323-8FF6-65B1-7415-BB09A037AB66}"/>
                    </a:ext>
                  </a:extLst>
                </p:cNvPr>
                <p:cNvSpPr/>
                <p:nvPr/>
              </p:nvSpPr>
              <p:spPr>
                <a:xfrm>
                  <a:off x="7312198" y="349316"/>
                  <a:ext cx="65545" cy="2339"/>
                </a:xfrm>
                <a:custGeom>
                  <a:avLst/>
                  <a:gdLst>
                    <a:gd name="connsiteX0" fmla="*/ 0 w 65545"/>
                    <a:gd name="connsiteY0" fmla="*/ 0 h 2339"/>
                    <a:gd name="connsiteX1" fmla="*/ 65545 w 65545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5545" h="2339">
                      <a:moveTo>
                        <a:pt x="0" y="0"/>
                      </a:moveTo>
                      <a:lnTo>
                        <a:pt x="65545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  <p:sp>
            <p:nvSpPr>
              <p:cNvPr id="309" name="任意形状 308">
                <a:extLst>
                  <a:ext uri="{FF2B5EF4-FFF2-40B4-BE49-F238E27FC236}">
                    <a16:creationId xmlns:a16="http://schemas.microsoft.com/office/drawing/2014/main" id="{4607BE32-2B7D-71D4-B09A-2377ECA4E97C}"/>
                  </a:ext>
                </a:extLst>
              </p:cNvPr>
              <p:cNvSpPr/>
              <p:nvPr/>
            </p:nvSpPr>
            <p:spPr>
              <a:xfrm rot="21215047">
                <a:off x="7278380" y="131126"/>
                <a:ext cx="221010" cy="280474"/>
              </a:xfrm>
              <a:custGeom>
                <a:avLst/>
                <a:gdLst>
                  <a:gd name="connsiteX0" fmla="*/ 139488 w 221010"/>
                  <a:gd name="connsiteY0" fmla="*/ 7018 h 280474"/>
                  <a:gd name="connsiteX1" fmla="*/ 185618 w 221010"/>
                  <a:gd name="connsiteY1" fmla="*/ 34597 h 280474"/>
                  <a:gd name="connsiteX2" fmla="*/ 213992 w 221010"/>
                  <a:gd name="connsiteY2" fmla="*/ 72703 h 280474"/>
                  <a:gd name="connsiteX3" fmla="*/ 213922 w 221010"/>
                  <a:gd name="connsiteY3" fmla="*/ 273480 h 280474"/>
                  <a:gd name="connsiteX4" fmla="*/ 7018 w 221010"/>
                  <a:gd name="connsiteY4" fmla="*/ 273410 h 280474"/>
                  <a:gd name="connsiteX5" fmla="*/ 7088 w 221010"/>
                  <a:gd name="connsiteY5" fmla="*/ 7018 h 280474"/>
                  <a:gd name="connsiteX6" fmla="*/ 139488 w 221010"/>
                  <a:gd name="connsiteY6" fmla="*/ 7018 h 280474"/>
                  <a:gd name="connsiteX7" fmla="*/ 139769 w 221010"/>
                  <a:gd name="connsiteY7" fmla="*/ 0 h 280474"/>
                  <a:gd name="connsiteX8" fmla="*/ 7088 w 221010"/>
                  <a:gd name="connsiteY8" fmla="*/ 0 h 280474"/>
                  <a:gd name="connsiteX9" fmla="*/ 0 w 221010"/>
                  <a:gd name="connsiteY9" fmla="*/ 7088 h 280474"/>
                  <a:gd name="connsiteX10" fmla="*/ 0 w 221010"/>
                  <a:gd name="connsiteY10" fmla="*/ 273386 h 280474"/>
                  <a:gd name="connsiteX11" fmla="*/ 7088 w 221010"/>
                  <a:gd name="connsiteY11" fmla="*/ 280474 h 280474"/>
                  <a:gd name="connsiteX12" fmla="*/ 213922 w 221010"/>
                  <a:gd name="connsiteY12" fmla="*/ 280474 h 280474"/>
                  <a:gd name="connsiteX13" fmla="*/ 221010 w 221010"/>
                  <a:gd name="connsiteY13" fmla="*/ 273386 h 280474"/>
                  <a:gd name="connsiteX14" fmla="*/ 221010 w 221010"/>
                  <a:gd name="connsiteY14" fmla="*/ 72329 h 280474"/>
                  <a:gd name="connsiteX15" fmla="*/ 190600 w 221010"/>
                  <a:gd name="connsiteY15" fmla="*/ 29661 h 280474"/>
                  <a:gd name="connsiteX16" fmla="*/ 139769 w 221010"/>
                  <a:gd name="connsiteY16" fmla="*/ 0 h 280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1010" h="280474">
                    <a:moveTo>
                      <a:pt x="139488" y="7018"/>
                    </a:moveTo>
                    <a:cubicBezTo>
                      <a:pt x="141172" y="7205"/>
                      <a:pt x="161079" y="9825"/>
                      <a:pt x="185618" y="34597"/>
                    </a:cubicBezTo>
                    <a:cubicBezTo>
                      <a:pt x="210718" y="59931"/>
                      <a:pt x="213712" y="71417"/>
                      <a:pt x="213992" y="72703"/>
                    </a:cubicBezTo>
                    <a:lnTo>
                      <a:pt x="213922" y="273480"/>
                    </a:lnTo>
                    <a:lnTo>
                      <a:pt x="7018" y="273410"/>
                    </a:lnTo>
                    <a:lnTo>
                      <a:pt x="7088" y="7018"/>
                    </a:lnTo>
                    <a:lnTo>
                      <a:pt x="139488" y="7018"/>
                    </a:lnTo>
                    <a:moveTo>
                      <a:pt x="139769" y="0"/>
                    </a:moveTo>
                    <a:lnTo>
                      <a:pt x="7088" y="0"/>
                    </a:lnTo>
                    <a:cubicBezTo>
                      <a:pt x="3181" y="0"/>
                      <a:pt x="0" y="3181"/>
                      <a:pt x="0" y="7088"/>
                    </a:cubicBezTo>
                    <a:lnTo>
                      <a:pt x="0" y="273386"/>
                    </a:lnTo>
                    <a:cubicBezTo>
                      <a:pt x="0" y="277316"/>
                      <a:pt x="3181" y="280474"/>
                      <a:pt x="7088" y="280474"/>
                    </a:cubicBezTo>
                    <a:lnTo>
                      <a:pt x="213922" y="280474"/>
                    </a:lnTo>
                    <a:cubicBezTo>
                      <a:pt x="217829" y="280474"/>
                      <a:pt x="221010" y="277293"/>
                      <a:pt x="221010" y="273386"/>
                    </a:cubicBezTo>
                    <a:lnTo>
                      <a:pt x="221010" y="72329"/>
                    </a:lnTo>
                    <a:cubicBezTo>
                      <a:pt x="221010" y="72329"/>
                      <a:pt x="221010" y="60352"/>
                      <a:pt x="190600" y="29661"/>
                    </a:cubicBezTo>
                    <a:cubicBezTo>
                      <a:pt x="162459" y="1263"/>
                      <a:pt x="139769" y="0"/>
                      <a:pt x="139769" y="0"/>
                    </a:cubicBezTo>
                    <a:close/>
                  </a:path>
                </a:pathLst>
              </a:custGeom>
              <a:solidFill>
                <a:srgbClr val="424242">
                  <a:alpha val="20000"/>
                </a:srgbClr>
              </a:solidFill>
              <a:ln w="2307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0" name="任意形状 309">
                <a:extLst>
                  <a:ext uri="{FF2B5EF4-FFF2-40B4-BE49-F238E27FC236}">
                    <a16:creationId xmlns:a16="http://schemas.microsoft.com/office/drawing/2014/main" id="{61475834-72CC-3DF7-D07A-534805656B80}"/>
                  </a:ext>
                </a:extLst>
              </p:cNvPr>
              <p:cNvSpPr/>
              <p:nvPr/>
            </p:nvSpPr>
            <p:spPr>
              <a:xfrm rot="20055085">
                <a:off x="7122499" y="189673"/>
                <a:ext cx="268955" cy="341317"/>
              </a:xfrm>
              <a:custGeom>
                <a:avLst/>
                <a:gdLst>
                  <a:gd name="connsiteX0" fmla="*/ 205104 w 268955"/>
                  <a:gd name="connsiteY0" fmla="*/ 68121 h 341317"/>
                  <a:gd name="connsiteX1" fmla="*/ 195397 w 268955"/>
                  <a:gd name="connsiteY1" fmla="*/ 58613 h 341317"/>
                  <a:gd name="connsiteX2" fmla="*/ 170118 w 268955"/>
                  <a:gd name="connsiteY2" fmla="*/ 0 h 341317"/>
                  <a:gd name="connsiteX3" fmla="*/ 8625 w 268955"/>
                  <a:gd name="connsiteY3" fmla="*/ 0 h 341317"/>
                  <a:gd name="connsiteX4" fmla="*/ 0 w 268955"/>
                  <a:gd name="connsiteY4" fmla="*/ 8625 h 341317"/>
                  <a:gd name="connsiteX5" fmla="*/ 0 w 268955"/>
                  <a:gd name="connsiteY5" fmla="*/ 332692 h 341317"/>
                  <a:gd name="connsiteX6" fmla="*/ 8625 w 268955"/>
                  <a:gd name="connsiteY6" fmla="*/ 341318 h 341317"/>
                  <a:gd name="connsiteX7" fmla="*/ 260330 w 268955"/>
                  <a:gd name="connsiteY7" fmla="*/ 341318 h 341317"/>
                  <a:gd name="connsiteX8" fmla="*/ 268955 w 268955"/>
                  <a:gd name="connsiteY8" fmla="*/ 332692 h 341317"/>
                  <a:gd name="connsiteX9" fmla="*/ 268955 w 268955"/>
                  <a:gd name="connsiteY9" fmla="*/ 88020 h 341317"/>
                  <a:gd name="connsiteX10" fmla="*/ 205104 w 268955"/>
                  <a:gd name="connsiteY10" fmla="*/ 68121 h 341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955" h="341317">
                    <a:moveTo>
                      <a:pt x="205104" y="68121"/>
                    </a:moveTo>
                    <a:cubicBezTo>
                      <a:pt x="199923" y="67894"/>
                      <a:pt x="195681" y="63794"/>
                      <a:pt x="195397" y="58613"/>
                    </a:cubicBezTo>
                    <a:cubicBezTo>
                      <a:pt x="193518" y="26816"/>
                      <a:pt x="184323" y="5323"/>
                      <a:pt x="170118" y="0"/>
                    </a:cubicBezTo>
                    <a:lnTo>
                      <a:pt x="8625" y="0"/>
                    </a:lnTo>
                    <a:cubicBezTo>
                      <a:pt x="3871" y="0"/>
                      <a:pt x="0" y="3871"/>
                      <a:pt x="0" y="8625"/>
                    </a:cubicBezTo>
                    <a:lnTo>
                      <a:pt x="0" y="332692"/>
                    </a:lnTo>
                    <a:cubicBezTo>
                      <a:pt x="0" y="337475"/>
                      <a:pt x="3871" y="341318"/>
                      <a:pt x="8625" y="341318"/>
                    </a:cubicBezTo>
                    <a:lnTo>
                      <a:pt x="260330" y="341318"/>
                    </a:lnTo>
                    <a:cubicBezTo>
                      <a:pt x="265084" y="341318"/>
                      <a:pt x="268955" y="337446"/>
                      <a:pt x="268955" y="332692"/>
                    </a:cubicBezTo>
                    <a:lnTo>
                      <a:pt x="268955" y="88020"/>
                    </a:lnTo>
                    <a:cubicBezTo>
                      <a:pt x="261440" y="72961"/>
                      <a:pt x="230354" y="69260"/>
                      <a:pt x="205104" y="6812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127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1" name="任意形状 310">
                <a:extLst>
                  <a:ext uri="{FF2B5EF4-FFF2-40B4-BE49-F238E27FC236}">
                    <a16:creationId xmlns:a16="http://schemas.microsoft.com/office/drawing/2014/main" id="{91AC3F43-9FA0-66F3-2529-D27E9E82B17E}"/>
                  </a:ext>
                </a:extLst>
              </p:cNvPr>
              <p:cNvSpPr/>
              <p:nvPr/>
            </p:nvSpPr>
            <p:spPr>
              <a:xfrm rot="20055085">
                <a:off x="7229127" y="165308"/>
                <a:ext cx="98836" cy="88019"/>
              </a:xfrm>
              <a:custGeom>
                <a:avLst/>
                <a:gdLst>
                  <a:gd name="connsiteX0" fmla="*/ 0 w 98836"/>
                  <a:gd name="connsiteY0" fmla="*/ 0 h 88019"/>
                  <a:gd name="connsiteX1" fmla="*/ 25279 w 98836"/>
                  <a:gd name="connsiteY1" fmla="*/ 58613 h 88019"/>
                  <a:gd name="connsiteX2" fmla="*/ 34986 w 98836"/>
                  <a:gd name="connsiteY2" fmla="*/ 68121 h 88019"/>
                  <a:gd name="connsiteX3" fmla="*/ 98837 w 98836"/>
                  <a:gd name="connsiteY3" fmla="*/ 88020 h 88019"/>
                  <a:gd name="connsiteX4" fmla="*/ 61830 w 98836"/>
                  <a:gd name="connsiteY4" fmla="*/ 36096 h 88019"/>
                  <a:gd name="connsiteX5" fmla="*/ 0 w 98836"/>
                  <a:gd name="connsiteY5" fmla="*/ 0 h 88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836" h="88019">
                    <a:moveTo>
                      <a:pt x="0" y="0"/>
                    </a:moveTo>
                    <a:cubicBezTo>
                      <a:pt x="14205" y="5323"/>
                      <a:pt x="23400" y="26816"/>
                      <a:pt x="25279" y="58613"/>
                    </a:cubicBezTo>
                    <a:cubicBezTo>
                      <a:pt x="25592" y="63794"/>
                      <a:pt x="29805" y="67894"/>
                      <a:pt x="34986" y="68121"/>
                    </a:cubicBezTo>
                    <a:cubicBezTo>
                      <a:pt x="60264" y="69260"/>
                      <a:pt x="91350" y="72961"/>
                      <a:pt x="98837" y="88020"/>
                    </a:cubicBezTo>
                    <a:cubicBezTo>
                      <a:pt x="98837" y="88020"/>
                      <a:pt x="98837" y="73445"/>
                      <a:pt x="61830" y="36096"/>
                    </a:cubicBezTo>
                    <a:cubicBezTo>
                      <a:pt x="27613" y="1537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282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2" name="任意形状 311">
                <a:extLst>
                  <a:ext uri="{FF2B5EF4-FFF2-40B4-BE49-F238E27FC236}">
                    <a16:creationId xmlns:a16="http://schemas.microsoft.com/office/drawing/2014/main" id="{F4096E2E-3229-E5E5-D055-9EF74FC251F5}"/>
                  </a:ext>
                </a:extLst>
              </p:cNvPr>
              <p:cNvSpPr/>
              <p:nvPr/>
            </p:nvSpPr>
            <p:spPr>
              <a:xfrm rot="20055085">
                <a:off x="7229286" y="165376"/>
                <a:ext cx="98381" cy="88645"/>
              </a:xfrm>
              <a:custGeom>
                <a:avLst/>
                <a:gdLst>
                  <a:gd name="connsiteX0" fmla="*/ 0 w 98381"/>
                  <a:gd name="connsiteY0" fmla="*/ 0 h 88645"/>
                  <a:gd name="connsiteX1" fmla="*/ 18987 w 98381"/>
                  <a:gd name="connsiteY1" fmla="*/ 56592 h 88645"/>
                  <a:gd name="connsiteX2" fmla="*/ 36039 w 98381"/>
                  <a:gd name="connsiteY2" fmla="*/ 70342 h 88645"/>
                  <a:gd name="connsiteX3" fmla="*/ 98382 w 98381"/>
                  <a:gd name="connsiteY3" fmla="*/ 88646 h 88645"/>
                  <a:gd name="connsiteX4" fmla="*/ 61887 w 98381"/>
                  <a:gd name="connsiteY4" fmla="*/ 36068 h 88645"/>
                  <a:gd name="connsiteX5" fmla="*/ 0 w 98381"/>
                  <a:gd name="connsiteY5" fmla="*/ 0 h 88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381" h="88645">
                    <a:moveTo>
                      <a:pt x="0" y="0"/>
                    </a:moveTo>
                    <a:cubicBezTo>
                      <a:pt x="14205" y="5323"/>
                      <a:pt x="17023" y="24823"/>
                      <a:pt x="18987" y="56592"/>
                    </a:cubicBezTo>
                    <a:cubicBezTo>
                      <a:pt x="19756" y="68804"/>
                      <a:pt x="30830" y="70085"/>
                      <a:pt x="36039" y="70342"/>
                    </a:cubicBezTo>
                    <a:cubicBezTo>
                      <a:pt x="61318" y="71480"/>
                      <a:pt x="90866" y="73587"/>
                      <a:pt x="98382" y="88646"/>
                    </a:cubicBezTo>
                    <a:cubicBezTo>
                      <a:pt x="98382" y="88646"/>
                      <a:pt x="98865" y="73416"/>
                      <a:pt x="61887" y="36068"/>
                    </a:cubicBezTo>
                    <a:cubicBezTo>
                      <a:pt x="27613" y="1537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2828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313" name="图形 675">
                <a:extLst>
                  <a:ext uri="{FF2B5EF4-FFF2-40B4-BE49-F238E27FC236}">
                    <a16:creationId xmlns:a16="http://schemas.microsoft.com/office/drawing/2014/main" id="{F74E027E-F86B-C20F-6721-FFED6A8FE2B0}"/>
                  </a:ext>
                </a:extLst>
              </p:cNvPr>
              <p:cNvGrpSpPr/>
              <p:nvPr/>
            </p:nvGrpSpPr>
            <p:grpSpPr>
              <a:xfrm rot="20055085">
                <a:off x="7168316" y="287436"/>
                <a:ext cx="186486" cy="166559"/>
                <a:chOff x="7163438" y="288440"/>
                <a:chExt cx="186486" cy="166559"/>
              </a:xfrm>
              <a:noFill/>
            </p:grpSpPr>
            <p:sp>
              <p:nvSpPr>
                <p:cNvPr id="317" name="任意形状 316">
                  <a:extLst>
                    <a:ext uri="{FF2B5EF4-FFF2-40B4-BE49-F238E27FC236}">
                      <a16:creationId xmlns:a16="http://schemas.microsoft.com/office/drawing/2014/main" id="{55EFBF2C-0706-EA2C-6FE5-9D673D759DCF}"/>
                    </a:ext>
                  </a:extLst>
                </p:cNvPr>
                <p:cNvSpPr/>
                <p:nvPr/>
              </p:nvSpPr>
              <p:spPr>
                <a:xfrm>
                  <a:off x="7163438" y="288440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18" name="任意形状 317">
                  <a:extLst>
                    <a:ext uri="{FF2B5EF4-FFF2-40B4-BE49-F238E27FC236}">
                      <a16:creationId xmlns:a16="http://schemas.microsoft.com/office/drawing/2014/main" id="{D7C08054-FFC1-1BB9-E311-A0CAAE438A1E}"/>
                    </a:ext>
                  </a:extLst>
                </p:cNvPr>
                <p:cNvSpPr/>
                <p:nvPr/>
              </p:nvSpPr>
              <p:spPr>
                <a:xfrm>
                  <a:off x="7163438" y="330087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19" name="任意形状 318">
                  <a:extLst>
                    <a:ext uri="{FF2B5EF4-FFF2-40B4-BE49-F238E27FC236}">
                      <a16:creationId xmlns:a16="http://schemas.microsoft.com/office/drawing/2014/main" id="{014540FE-FED5-7223-B441-F8E53820E97A}"/>
                    </a:ext>
                  </a:extLst>
                </p:cNvPr>
                <p:cNvSpPr/>
                <p:nvPr/>
              </p:nvSpPr>
              <p:spPr>
                <a:xfrm>
                  <a:off x="7163438" y="371734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0" name="任意形状 319">
                  <a:extLst>
                    <a:ext uri="{FF2B5EF4-FFF2-40B4-BE49-F238E27FC236}">
                      <a16:creationId xmlns:a16="http://schemas.microsoft.com/office/drawing/2014/main" id="{1F4CD260-A3DB-2EB8-C84E-B6EADAABFA78}"/>
                    </a:ext>
                  </a:extLst>
                </p:cNvPr>
                <p:cNvSpPr/>
                <p:nvPr/>
              </p:nvSpPr>
              <p:spPr>
                <a:xfrm>
                  <a:off x="7163438" y="413353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1" name="任意形状 320">
                  <a:extLst>
                    <a:ext uri="{FF2B5EF4-FFF2-40B4-BE49-F238E27FC236}">
                      <a16:creationId xmlns:a16="http://schemas.microsoft.com/office/drawing/2014/main" id="{242B023E-61E5-98B2-A219-53DA1AAD8951}"/>
                    </a:ext>
                  </a:extLst>
                </p:cNvPr>
                <p:cNvSpPr/>
                <p:nvPr/>
              </p:nvSpPr>
              <p:spPr>
                <a:xfrm>
                  <a:off x="7163438" y="455000"/>
                  <a:ext cx="79764" cy="2846"/>
                </a:xfrm>
                <a:custGeom>
                  <a:avLst/>
                  <a:gdLst>
                    <a:gd name="connsiteX0" fmla="*/ 0 w 79764"/>
                    <a:gd name="connsiteY0" fmla="*/ 0 h 2846"/>
                    <a:gd name="connsiteX1" fmla="*/ 79764 w 79764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9764" h="2846">
                      <a:moveTo>
                        <a:pt x="0" y="0"/>
                      </a:moveTo>
                      <a:lnTo>
                        <a:pt x="79764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  <p:sp>
            <p:nvSpPr>
              <p:cNvPr id="314" name="任意形状 313">
                <a:extLst>
                  <a:ext uri="{FF2B5EF4-FFF2-40B4-BE49-F238E27FC236}">
                    <a16:creationId xmlns:a16="http://schemas.microsoft.com/office/drawing/2014/main" id="{725487FD-366A-6842-C466-99B6986C69E2}"/>
                  </a:ext>
                </a:extLst>
              </p:cNvPr>
              <p:cNvSpPr/>
              <p:nvPr/>
            </p:nvSpPr>
            <p:spPr>
              <a:xfrm rot="20055085">
                <a:off x="7122158" y="189553"/>
                <a:ext cx="268955" cy="341317"/>
              </a:xfrm>
              <a:custGeom>
                <a:avLst/>
                <a:gdLst>
                  <a:gd name="connsiteX0" fmla="*/ 169748 w 268955"/>
                  <a:gd name="connsiteY0" fmla="*/ 8540 h 341317"/>
                  <a:gd name="connsiteX1" fmla="*/ 225885 w 268955"/>
                  <a:gd name="connsiteY1" fmla="*/ 42103 h 341317"/>
                  <a:gd name="connsiteX2" fmla="*/ 260415 w 268955"/>
                  <a:gd name="connsiteY2" fmla="*/ 88475 h 341317"/>
                  <a:gd name="connsiteX3" fmla="*/ 260330 w 268955"/>
                  <a:gd name="connsiteY3" fmla="*/ 332806 h 341317"/>
                  <a:gd name="connsiteX4" fmla="*/ 8540 w 268955"/>
                  <a:gd name="connsiteY4" fmla="*/ 332721 h 341317"/>
                  <a:gd name="connsiteX5" fmla="*/ 8625 w 268955"/>
                  <a:gd name="connsiteY5" fmla="*/ 8540 h 341317"/>
                  <a:gd name="connsiteX6" fmla="*/ 169748 w 268955"/>
                  <a:gd name="connsiteY6" fmla="*/ 8540 h 341317"/>
                  <a:gd name="connsiteX7" fmla="*/ 170090 w 268955"/>
                  <a:gd name="connsiteY7" fmla="*/ 0 h 341317"/>
                  <a:gd name="connsiteX8" fmla="*/ 8625 w 268955"/>
                  <a:gd name="connsiteY8" fmla="*/ 0 h 341317"/>
                  <a:gd name="connsiteX9" fmla="*/ 0 w 268955"/>
                  <a:gd name="connsiteY9" fmla="*/ 8625 h 341317"/>
                  <a:gd name="connsiteX10" fmla="*/ 0 w 268955"/>
                  <a:gd name="connsiteY10" fmla="*/ 332692 h 341317"/>
                  <a:gd name="connsiteX11" fmla="*/ 8625 w 268955"/>
                  <a:gd name="connsiteY11" fmla="*/ 341318 h 341317"/>
                  <a:gd name="connsiteX12" fmla="*/ 260330 w 268955"/>
                  <a:gd name="connsiteY12" fmla="*/ 341318 h 341317"/>
                  <a:gd name="connsiteX13" fmla="*/ 268955 w 268955"/>
                  <a:gd name="connsiteY13" fmla="*/ 332692 h 341317"/>
                  <a:gd name="connsiteX14" fmla="*/ 268955 w 268955"/>
                  <a:gd name="connsiteY14" fmla="*/ 88020 h 341317"/>
                  <a:gd name="connsiteX15" fmla="*/ 231948 w 268955"/>
                  <a:gd name="connsiteY15" fmla="*/ 36096 h 341317"/>
                  <a:gd name="connsiteX16" fmla="*/ 170090 w 268955"/>
                  <a:gd name="connsiteY16" fmla="*/ 0 h 341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68955" h="341317">
                    <a:moveTo>
                      <a:pt x="169748" y="8540"/>
                    </a:moveTo>
                    <a:cubicBezTo>
                      <a:pt x="171798" y="8768"/>
                      <a:pt x="196023" y="11956"/>
                      <a:pt x="225885" y="42103"/>
                    </a:cubicBezTo>
                    <a:cubicBezTo>
                      <a:pt x="256430" y="72932"/>
                      <a:pt x="260073" y="86909"/>
                      <a:pt x="260415" y="88475"/>
                    </a:cubicBezTo>
                    <a:lnTo>
                      <a:pt x="260330" y="332806"/>
                    </a:lnTo>
                    <a:lnTo>
                      <a:pt x="8540" y="332721"/>
                    </a:lnTo>
                    <a:lnTo>
                      <a:pt x="8625" y="8540"/>
                    </a:lnTo>
                    <a:lnTo>
                      <a:pt x="169748" y="8540"/>
                    </a:lnTo>
                    <a:moveTo>
                      <a:pt x="170090" y="0"/>
                    </a:moveTo>
                    <a:lnTo>
                      <a:pt x="8625" y="0"/>
                    </a:lnTo>
                    <a:cubicBezTo>
                      <a:pt x="3871" y="0"/>
                      <a:pt x="0" y="3871"/>
                      <a:pt x="0" y="8625"/>
                    </a:cubicBezTo>
                    <a:lnTo>
                      <a:pt x="0" y="332692"/>
                    </a:lnTo>
                    <a:cubicBezTo>
                      <a:pt x="0" y="337475"/>
                      <a:pt x="3871" y="341318"/>
                      <a:pt x="8625" y="341318"/>
                    </a:cubicBezTo>
                    <a:lnTo>
                      <a:pt x="260330" y="341318"/>
                    </a:lnTo>
                    <a:cubicBezTo>
                      <a:pt x="265084" y="341318"/>
                      <a:pt x="268955" y="337446"/>
                      <a:pt x="268955" y="332692"/>
                    </a:cubicBezTo>
                    <a:lnTo>
                      <a:pt x="268955" y="88020"/>
                    </a:lnTo>
                    <a:cubicBezTo>
                      <a:pt x="268955" y="88020"/>
                      <a:pt x="268955" y="73445"/>
                      <a:pt x="231948" y="36096"/>
                    </a:cubicBezTo>
                    <a:cubicBezTo>
                      <a:pt x="197702" y="1537"/>
                      <a:pt x="170090" y="0"/>
                      <a:pt x="170090" y="0"/>
                    </a:cubicBezTo>
                    <a:close/>
                  </a:path>
                </a:pathLst>
              </a:custGeom>
              <a:solidFill>
                <a:srgbClr val="424242">
                  <a:alpha val="20000"/>
                </a:srgbClr>
              </a:solidFill>
              <a:ln w="282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5" name="任意形状 314">
                <a:extLst>
                  <a:ext uri="{FF2B5EF4-FFF2-40B4-BE49-F238E27FC236}">
                    <a16:creationId xmlns:a16="http://schemas.microsoft.com/office/drawing/2014/main" id="{7F4A463D-B6BE-ACAC-C62B-036EF63F6B9C}"/>
                  </a:ext>
                </a:extLst>
              </p:cNvPr>
              <p:cNvSpPr/>
              <p:nvPr/>
            </p:nvSpPr>
            <p:spPr>
              <a:xfrm>
                <a:off x="7263478" y="335796"/>
                <a:ext cx="189957" cy="189957"/>
              </a:xfrm>
              <a:custGeom>
                <a:avLst/>
                <a:gdLst>
                  <a:gd name="connsiteX0" fmla="*/ 189957 w 189957"/>
                  <a:gd name="connsiteY0" fmla="*/ 94979 h 189957"/>
                  <a:gd name="connsiteX1" fmla="*/ 94979 w 189957"/>
                  <a:gd name="connsiteY1" fmla="*/ 189957 h 189957"/>
                  <a:gd name="connsiteX2" fmla="*/ 0 w 189957"/>
                  <a:gd name="connsiteY2" fmla="*/ 94979 h 189957"/>
                  <a:gd name="connsiteX3" fmla="*/ 94979 w 189957"/>
                  <a:gd name="connsiteY3" fmla="*/ 0 h 189957"/>
                  <a:gd name="connsiteX4" fmla="*/ 189957 w 189957"/>
                  <a:gd name="connsiteY4" fmla="*/ 94979 h 189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957" h="189957">
                    <a:moveTo>
                      <a:pt x="189957" y="94979"/>
                    </a:moveTo>
                    <a:cubicBezTo>
                      <a:pt x="189957" y="147434"/>
                      <a:pt x="147434" y="189957"/>
                      <a:pt x="94979" y="189957"/>
                    </a:cubicBezTo>
                    <a:cubicBezTo>
                      <a:pt x="42523" y="189957"/>
                      <a:pt x="0" y="147434"/>
                      <a:pt x="0" y="94979"/>
                    </a:cubicBezTo>
                    <a:cubicBezTo>
                      <a:pt x="0" y="42523"/>
                      <a:pt x="42523" y="0"/>
                      <a:pt x="94979" y="0"/>
                    </a:cubicBezTo>
                    <a:cubicBezTo>
                      <a:pt x="147434" y="0"/>
                      <a:pt x="189957" y="42523"/>
                      <a:pt x="189957" y="94979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1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6" name="任意形状 315">
                <a:extLst>
                  <a:ext uri="{FF2B5EF4-FFF2-40B4-BE49-F238E27FC236}">
                    <a16:creationId xmlns:a16="http://schemas.microsoft.com/office/drawing/2014/main" id="{A9C111D4-AFA8-B1EB-A6D7-CA621436C779}"/>
                  </a:ext>
                </a:extLst>
              </p:cNvPr>
              <p:cNvSpPr/>
              <p:nvPr/>
            </p:nvSpPr>
            <p:spPr>
              <a:xfrm>
                <a:off x="7254178" y="326497"/>
                <a:ext cx="235438" cy="235444"/>
              </a:xfrm>
              <a:custGeom>
                <a:avLst/>
                <a:gdLst>
                  <a:gd name="connsiteX0" fmla="*/ 232784 w 235438"/>
                  <a:gd name="connsiteY0" fmla="*/ 219998 h 235444"/>
                  <a:gd name="connsiteX1" fmla="*/ 183913 w 235438"/>
                  <a:gd name="connsiteY1" fmla="*/ 171126 h 235444"/>
                  <a:gd name="connsiteX2" fmla="*/ 171126 w 235438"/>
                  <a:gd name="connsiteY2" fmla="*/ 24392 h 235444"/>
                  <a:gd name="connsiteX3" fmla="*/ 24392 w 235438"/>
                  <a:gd name="connsiteY3" fmla="*/ 37178 h 235444"/>
                  <a:gd name="connsiteX4" fmla="*/ 37178 w 235438"/>
                  <a:gd name="connsiteY4" fmla="*/ 183913 h 235444"/>
                  <a:gd name="connsiteX5" fmla="*/ 171119 w 235438"/>
                  <a:gd name="connsiteY5" fmla="*/ 183918 h 235444"/>
                  <a:gd name="connsiteX6" fmla="*/ 219991 w 235438"/>
                  <a:gd name="connsiteY6" fmla="*/ 232791 h 235444"/>
                  <a:gd name="connsiteX7" fmla="*/ 232784 w 235438"/>
                  <a:gd name="connsiteY7" fmla="*/ 232801 h 235444"/>
                  <a:gd name="connsiteX8" fmla="*/ 232794 w 235438"/>
                  <a:gd name="connsiteY8" fmla="*/ 220008 h 235444"/>
                  <a:gd name="connsiteX9" fmla="*/ 232784 w 235438"/>
                  <a:gd name="connsiteY9" fmla="*/ 219998 h 235444"/>
                  <a:gd name="connsiteX10" fmla="*/ 18346 w 235438"/>
                  <a:gd name="connsiteY10" fmla="*/ 104278 h 235444"/>
                  <a:gd name="connsiteX11" fmla="*/ 104279 w 235438"/>
                  <a:gd name="connsiteY11" fmla="*/ 18345 h 235444"/>
                  <a:gd name="connsiteX12" fmla="*/ 190212 w 235438"/>
                  <a:gd name="connsiteY12" fmla="*/ 104278 h 235444"/>
                  <a:gd name="connsiteX13" fmla="*/ 104279 w 235438"/>
                  <a:gd name="connsiteY13" fmla="*/ 190211 h 235444"/>
                  <a:gd name="connsiteX14" fmla="*/ 18346 w 235438"/>
                  <a:gd name="connsiteY14" fmla="*/ 104278 h 23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5438" h="235444">
                    <a:moveTo>
                      <a:pt x="232784" y="219998"/>
                    </a:moveTo>
                    <a:lnTo>
                      <a:pt x="183913" y="171126"/>
                    </a:lnTo>
                    <a:cubicBezTo>
                      <a:pt x="220901" y="127076"/>
                      <a:pt x="215177" y="61381"/>
                      <a:pt x="171126" y="24392"/>
                    </a:cubicBezTo>
                    <a:cubicBezTo>
                      <a:pt x="127076" y="-12597"/>
                      <a:pt x="61381" y="-6872"/>
                      <a:pt x="24392" y="37178"/>
                    </a:cubicBezTo>
                    <a:cubicBezTo>
                      <a:pt x="-12597" y="81229"/>
                      <a:pt x="-6872" y="146924"/>
                      <a:pt x="37178" y="183913"/>
                    </a:cubicBezTo>
                    <a:cubicBezTo>
                      <a:pt x="75904" y="216429"/>
                      <a:pt x="132392" y="216432"/>
                      <a:pt x="171119" y="183918"/>
                    </a:cubicBezTo>
                    <a:lnTo>
                      <a:pt x="219991" y="232791"/>
                    </a:lnTo>
                    <a:cubicBezTo>
                      <a:pt x="223521" y="236325"/>
                      <a:pt x="229248" y="236330"/>
                      <a:pt x="232784" y="232801"/>
                    </a:cubicBezTo>
                    <a:cubicBezTo>
                      <a:pt x="236320" y="229271"/>
                      <a:pt x="236324" y="223543"/>
                      <a:pt x="232794" y="220008"/>
                    </a:cubicBezTo>
                    <a:cubicBezTo>
                      <a:pt x="232791" y="220005"/>
                      <a:pt x="232787" y="220001"/>
                      <a:pt x="232784" y="219998"/>
                    </a:cubicBezTo>
                    <a:close/>
                    <a:moveTo>
                      <a:pt x="18346" y="104278"/>
                    </a:moveTo>
                    <a:cubicBezTo>
                      <a:pt x="18346" y="56818"/>
                      <a:pt x="56820" y="18345"/>
                      <a:pt x="104279" y="18345"/>
                    </a:cubicBezTo>
                    <a:cubicBezTo>
                      <a:pt x="151739" y="18345"/>
                      <a:pt x="190212" y="56818"/>
                      <a:pt x="190212" y="104278"/>
                    </a:cubicBezTo>
                    <a:cubicBezTo>
                      <a:pt x="190212" y="151738"/>
                      <a:pt x="151739" y="190211"/>
                      <a:pt x="104279" y="190211"/>
                    </a:cubicBezTo>
                    <a:cubicBezTo>
                      <a:pt x="56842" y="190158"/>
                      <a:pt x="18400" y="151715"/>
                      <a:pt x="18346" y="104278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1116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280" name="文本框 279">
              <a:extLst>
                <a:ext uri="{FF2B5EF4-FFF2-40B4-BE49-F238E27FC236}">
                  <a16:creationId xmlns:a16="http://schemas.microsoft.com/office/drawing/2014/main" id="{9269755C-BA27-8A12-DFB3-F85ECF6797DB}"/>
                </a:ext>
              </a:extLst>
            </p:cNvPr>
            <p:cNvSpPr txBox="1"/>
            <p:nvPr/>
          </p:nvSpPr>
          <p:spPr>
            <a:xfrm>
              <a:off x="5047802" y="1406727"/>
              <a:ext cx="1168388" cy="383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80"/>
                </a:lnSpc>
              </a:pPr>
              <a:r>
                <a:rPr kumimoji="1" lang="en-US" altLang="zh-CN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Linguistically similar users  </a:t>
              </a:r>
            </a:p>
          </p:txBody>
        </p:sp>
        <p:grpSp>
          <p:nvGrpSpPr>
            <p:cNvPr id="281" name="组合 280">
              <a:extLst>
                <a:ext uri="{FF2B5EF4-FFF2-40B4-BE49-F238E27FC236}">
                  <a16:creationId xmlns:a16="http://schemas.microsoft.com/office/drawing/2014/main" id="{2F05F45D-6BB3-7A2F-686C-BC5C3C5FD20F}"/>
                </a:ext>
              </a:extLst>
            </p:cNvPr>
            <p:cNvGrpSpPr/>
            <p:nvPr/>
          </p:nvGrpSpPr>
          <p:grpSpPr>
            <a:xfrm>
              <a:off x="5247316" y="3859981"/>
              <a:ext cx="223394" cy="259093"/>
              <a:chOff x="7122158" y="124155"/>
              <a:chExt cx="377466" cy="437786"/>
            </a:xfrm>
          </p:grpSpPr>
          <p:sp>
            <p:nvSpPr>
              <p:cNvPr id="283" name="任意形状 282">
                <a:extLst>
                  <a:ext uri="{FF2B5EF4-FFF2-40B4-BE49-F238E27FC236}">
                    <a16:creationId xmlns:a16="http://schemas.microsoft.com/office/drawing/2014/main" id="{B72FD2A8-A1B6-3529-A25E-385FA426A64A}"/>
                  </a:ext>
                </a:extLst>
              </p:cNvPr>
              <p:cNvSpPr/>
              <p:nvPr/>
            </p:nvSpPr>
            <p:spPr>
              <a:xfrm rot="21215047">
                <a:off x="7278614" y="131311"/>
                <a:ext cx="221010" cy="280474"/>
              </a:xfrm>
              <a:custGeom>
                <a:avLst/>
                <a:gdLst>
                  <a:gd name="connsiteX0" fmla="*/ 168541 w 221010"/>
                  <a:gd name="connsiteY0" fmla="*/ 55978 h 280474"/>
                  <a:gd name="connsiteX1" fmla="*/ 160565 w 221010"/>
                  <a:gd name="connsiteY1" fmla="*/ 48165 h 280474"/>
                  <a:gd name="connsiteX2" fmla="*/ 139792 w 221010"/>
                  <a:gd name="connsiteY2" fmla="*/ 0 h 280474"/>
                  <a:gd name="connsiteX3" fmla="*/ 7088 w 221010"/>
                  <a:gd name="connsiteY3" fmla="*/ 0 h 280474"/>
                  <a:gd name="connsiteX4" fmla="*/ 0 w 221010"/>
                  <a:gd name="connsiteY4" fmla="*/ 7088 h 280474"/>
                  <a:gd name="connsiteX5" fmla="*/ 0 w 221010"/>
                  <a:gd name="connsiteY5" fmla="*/ 273386 h 280474"/>
                  <a:gd name="connsiteX6" fmla="*/ 7088 w 221010"/>
                  <a:gd name="connsiteY6" fmla="*/ 280474 h 280474"/>
                  <a:gd name="connsiteX7" fmla="*/ 213922 w 221010"/>
                  <a:gd name="connsiteY7" fmla="*/ 280474 h 280474"/>
                  <a:gd name="connsiteX8" fmla="*/ 221010 w 221010"/>
                  <a:gd name="connsiteY8" fmla="*/ 273386 h 280474"/>
                  <a:gd name="connsiteX9" fmla="*/ 221010 w 221010"/>
                  <a:gd name="connsiteY9" fmla="*/ 72329 h 280474"/>
                  <a:gd name="connsiteX10" fmla="*/ 168541 w 221010"/>
                  <a:gd name="connsiteY10" fmla="*/ 55978 h 280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21010" h="280474">
                    <a:moveTo>
                      <a:pt x="168541" y="55978"/>
                    </a:moveTo>
                    <a:cubicBezTo>
                      <a:pt x="164284" y="55791"/>
                      <a:pt x="160798" y="52422"/>
                      <a:pt x="160565" y="48165"/>
                    </a:cubicBezTo>
                    <a:cubicBezTo>
                      <a:pt x="159021" y="22036"/>
                      <a:pt x="151465" y="4374"/>
                      <a:pt x="139792" y="0"/>
                    </a:cubicBezTo>
                    <a:lnTo>
                      <a:pt x="7088" y="0"/>
                    </a:lnTo>
                    <a:cubicBezTo>
                      <a:pt x="3181" y="0"/>
                      <a:pt x="0" y="3181"/>
                      <a:pt x="0" y="7088"/>
                    </a:cubicBezTo>
                    <a:lnTo>
                      <a:pt x="0" y="273386"/>
                    </a:lnTo>
                    <a:cubicBezTo>
                      <a:pt x="0" y="277316"/>
                      <a:pt x="3181" y="280474"/>
                      <a:pt x="7088" y="280474"/>
                    </a:cubicBezTo>
                    <a:lnTo>
                      <a:pt x="213922" y="280474"/>
                    </a:lnTo>
                    <a:cubicBezTo>
                      <a:pt x="217829" y="280474"/>
                      <a:pt x="221010" y="277293"/>
                      <a:pt x="221010" y="273386"/>
                    </a:cubicBezTo>
                    <a:lnTo>
                      <a:pt x="221010" y="72329"/>
                    </a:lnTo>
                    <a:cubicBezTo>
                      <a:pt x="214835" y="59955"/>
                      <a:pt x="189290" y="56914"/>
                      <a:pt x="168541" y="55978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127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4" name="任意形状 283">
                <a:extLst>
                  <a:ext uri="{FF2B5EF4-FFF2-40B4-BE49-F238E27FC236}">
                    <a16:creationId xmlns:a16="http://schemas.microsoft.com/office/drawing/2014/main" id="{4A0F2E53-0CF5-74A2-CB1E-860145E95CFC}"/>
                  </a:ext>
                </a:extLst>
              </p:cNvPr>
              <p:cNvSpPr/>
              <p:nvPr/>
            </p:nvSpPr>
            <p:spPr>
              <a:xfrm rot="21215047">
                <a:off x="7406315" y="124155"/>
                <a:ext cx="81217" cy="72329"/>
              </a:xfrm>
              <a:custGeom>
                <a:avLst/>
                <a:gdLst>
                  <a:gd name="connsiteX0" fmla="*/ 0 w 81217"/>
                  <a:gd name="connsiteY0" fmla="*/ 0 h 72329"/>
                  <a:gd name="connsiteX1" fmla="*/ 20772 w 81217"/>
                  <a:gd name="connsiteY1" fmla="*/ 48165 h 72329"/>
                  <a:gd name="connsiteX2" fmla="*/ 28749 w 81217"/>
                  <a:gd name="connsiteY2" fmla="*/ 55978 h 72329"/>
                  <a:gd name="connsiteX3" fmla="*/ 81218 w 81217"/>
                  <a:gd name="connsiteY3" fmla="*/ 72329 h 72329"/>
                  <a:gd name="connsiteX4" fmla="*/ 50808 w 81217"/>
                  <a:gd name="connsiteY4" fmla="*/ 29661 h 72329"/>
                  <a:gd name="connsiteX5" fmla="*/ 0 w 81217"/>
                  <a:gd name="connsiteY5" fmla="*/ 0 h 72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217" h="72329">
                    <a:moveTo>
                      <a:pt x="0" y="0"/>
                    </a:moveTo>
                    <a:cubicBezTo>
                      <a:pt x="11673" y="4374"/>
                      <a:pt x="19228" y="22036"/>
                      <a:pt x="20772" y="48165"/>
                    </a:cubicBezTo>
                    <a:cubicBezTo>
                      <a:pt x="21030" y="52422"/>
                      <a:pt x="24492" y="55791"/>
                      <a:pt x="28749" y="55978"/>
                    </a:cubicBezTo>
                    <a:cubicBezTo>
                      <a:pt x="49521" y="56914"/>
                      <a:pt x="75066" y="59955"/>
                      <a:pt x="81218" y="72329"/>
                    </a:cubicBezTo>
                    <a:cubicBezTo>
                      <a:pt x="81218" y="72329"/>
                      <a:pt x="81218" y="60352"/>
                      <a:pt x="50808" y="29661"/>
                    </a:cubicBezTo>
                    <a:cubicBezTo>
                      <a:pt x="22691" y="1263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2307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5" name="任意形状 284">
                <a:extLst>
                  <a:ext uri="{FF2B5EF4-FFF2-40B4-BE49-F238E27FC236}">
                    <a16:creationId xmlns:a16="http://schemas.microsoft.com/office/drawing/2014/main" id="{8B8B286A-D3E8-C500-D0AF-D62CA0189A9B}"/>
                  </a:ext>
                </a:extLst>
              </p:cNvPr>
              <p:cNvSpPr/>
              <p:nvPr/>
            </p:nvSpPr>
            <p:spPr>
              <a:xfrm rot="21215047">
                <a:off x="7406345" y="124174"/>
                <a:ext cx="80843" cy="72843"/>
              </a:xfrm>
              <a:custGeom>
                <a:avLst/>
                <a:gdLst>
                  <a:gd name="connsiteX0" fmla="*/ 0 w 80843"/>
                  <a:gd name="connsiteY0" fmla="*/ 0 h 72843"/>
                  <a:gd name="connsiteX1" fmla="*/ 15603 w 80843"/>
                  <a:gd name="connsiteY1" fmla="*/ 46504 h 72843"/>
                  <a:gd name="connsiteX2" fmla="*/ 29615 w 80843"/>
                  <a:gd name="connsiteY2" fmla="*/ 57802 h 72843"/>
                  <a:gd name="connsiteX3" fmla="*/ 80844 w 80843"/>
                  <a:gd name="connsiteY3" fmla="*/ 72844 h 72843"/>
                  <a:gd name="connsiteX4" fmla="*/ 50855 w 80843"/>
                  <a:gd name="connsiteY4" fmla="*/ 29638 h 72843"/>
                  <a:gd name="connsiteX5" fmla="*/ 0 w 80843"/>
                  <a:gd name="connsiteY5" fmla="*/ 0 h 72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843" h="72843">
                    <a:moveTo>
                      <a:pt x="0" y="0"/>
                    </a:moveTo>
                    <a:cubicBezTo>
                      <a:pt x="11673" y="4374"/>
                      <a:pt x="13989" y="20398"/>
                      <a:pt x="15603" y="46504"/>
                    </a:cubicBezTo>
                    <a:cubicBezTo>
                      <a:pt x="16234" y="56539"/>
                      <a:pt x="25334" y="57592"/>
                      <a:pt x="29615" y="57802"/>
                    </a:cubicBezTo>
                    <a:cubicBezTo>
                      <a:pt x="50387" y="58738"/>
                      <a:pt x="74668" y="60469"/>
                      <a:pt x="80844" y="72844"/>
                    </a:cubicBezTo>
                    <a:cubicBezTo>
                      <a:pt x="80844" y="72844"/>
                      <a:pt x="81241" y="60329"/>
                      <a:pt x="50855" y="29638"/>
                    </a:cubicBezTo>
                    <a:cubicBezTo>
                      <a:pt x="22691" y="126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2307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286" name="图形 674">
                <a:extLst>
                  <a:ext uri="{FF2B5EF4-FFF2-40B4-BE49-F238E27FC236}">
                    <a16:creationId xmlns:a16="http://schemas.microsoft.com/office/drawing/2014/main" id="{4A48E54A-6BE2-2478-4007-B566A03AA6C8}"/>
                  </a:ext>
                </a:extLst>
              </p:cNvPr>
              <p:cNvGrpSpPr/>
              <p:nvPr/>
            </p:nvGrpSpPr>
            <p:grpSpPr>
              <a:xfrm rot="21215047">
                <a:off x="7313225" y="212413"/>
                <a:ext cx="153242" cy="136868"/>
                <a:chOff x="7312198" y="212448"/>
                <a:chExt cx="153242" cy="136868"/>
              </a:xfrm>
              <a:noFill/>
            </p:grpSpPr>
            <p:sp>
              <p:nvSpPr>
                <p:cNvPr id="300" name="任意形状 299">
                  <a:extLst>
                    <a:ext uri="{FF2B5EF4-FFF2-40B4-BE49-F238E27FC236}">
                      <a16:creationId xmlns:a16="http://schemas.microsoft.com/office/drawing/2014/main" id="{F1285C89-A15D-4CB1-874D-A671BC9F5503}"/>
                    </a:ext>
                  </a:extLst>
                </p:cNvPr>
                <p:cNvSpPr/>
                <p:nvPr/>
              </p:nvSpPr>
              <p:spPr>
                <a:xfrm>
                  <a:off x="7312198" y="212448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01" name="任意形状 300">
                  <a:extLst>
                    <a:ext uri="{FF2B5EF4-FFF2-40B4-BE49-F238E27FC236}">
                      <a16:creationId xmlns:a16="http://schemas.microsoft.com/office/drawing/2014/main" id="{90ED8806-77F1-BC4C-8FC9-310C91EA6401}"/>
                    </a:ext>
                  </a:extLst>
                </p:cNvPr>
                <p:cNvSpPr/>
                <p:nvPr/>
              </p:nvSpPr>
              <p:spPr>
                <a:xfrm>
                  <a:off x="7312198" y="246671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02" name="任意形状 301">
                  <a:extLst>
                    <a:ext uri="{FF2B5EF4-FFF2-40B4-BE49-F238E27FC236}">
                      <a16:creationId xmlns:a16="http://schemas.microsoft.com/office/drawing/2014/main" id="{2C82965C-1ADC-0E61-E778-D51538CF7BC8}"/>
                    </a:ext>
                  </a:extLst>
                </p:cNvPr>
                <p:cNvSpPr/>
                <p:nvPr/>
              </p:nvSpPr>
              <p:spPr>
                <a:xfrm>
                  <a:off x="7312198" y="280894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03" name="任意形状 302">
                  <a:extLst>
                    <a:ext uri="{FF2B5EF4-FFF2-40B4-BE49-F238E27FC236}">
                      <a16:creationId xmlns:a16="http://schemas.microsoft.com/office/drawing/2014/main" id="{8D21E496-B235-46B2-C1ED-20D211F3C188}"/>
                    </a:ext>
                  </a:extLst>
                </p:cNvPr>
                <p:cNvSpPr/>
                <p:nvPr/>
              </p:nvSpPr>
              <p:spPr>
                <a:xfrm>
                  <a:off x="7312198" y="315093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04" name="任意形状 303">
                  <a:extLst>
                    <a:ext uri="{FF2B5EF4-FFF2-40B4-BE49-F238E27FC236}">
                      <a16:creationId xmlns:a16="http://schemas.microsoft.com/office/drawing/2014/main" id="{4CA5C585-9ED4-2DE4-E13F-9F995696929E}"/>
                    </a:ext>
                  </a:extLst>
                </p:cNvPr>
                <p:cNvSpPr/>
                <p:nvPr/>
              </p:nvSpPr>
              <p:spPr>
                <a:xfrm>
                  <a:off x="7312198" y="349316"/>
                  <a:ext cx="65545" cy="2339"/>
                </a:xfrm>
                <a:custGeom>
                  <a:avLst/>
                  <a:gdLst>
                    <a:gd name="connsiteX0" fmla="*/ 0 w 65545"/>
                    <a:gd name="connsiteY0" fmla="*/ 0 h 2339"/>
                    <a:gd name="connsiteX1" fmla="*/ 65545 w 65545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5545" h="2339">
                      <a:moveTo>
                        <a:pt x="0" y="0"/>
                      </a:moveTo>
                      <a:lnTo>
                        <a:pt x="65545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  <p:sp>
            <p:nvSpPr>
              <p:cNvPr id="287" name="任意形状 286">
                <a:extLst>
                  <a:ext uri="{FF2B5EF4-FFF2-40B4-BE49-F238E27FC236}">
                    <a16:creationId xmlns:a16="http://schemas.microsoft.com/office/drawing/2014/main" id="{F604045A-93FC-D4C0-91D1-243560DC7BF6}"/>
                  </a:ext>
                </a:extLst>
              </p:cNvPr>
              <p:cNvSpPr/>
              <p:nvPr/>
            </p:nvSpPr>
            <p:spPr>
              <a:xfrm rot="21215047">
                <a:off x="7278380" y="131126"/>
                <a:ext cx="221010" cy="280474"/>
              </a:xfrm>
              <a:custGeom>
                <a:avLst/>
                <a:gdLst>
                  <a:gd name="connsiteX0" fmla="*/ 139488 w 221010"/>
                  <a:gd name="connsiteY0" fmla="*/ 7018 h 280474"/>
                  <a:gd name="connsiteX1" fmla="*/ 185618 w 221010"/>
                  <a:gd name="connsiteY1" fmla="*/ 34597 h 280474"/>
                  <a:gd name="connsiteX2" fmla="*/ 213992 w 221010"/>
                  <a:gd name="connsiteY2" fmla="*/ 72703 h 280474"/>
                  <a:gd name="connsiteX3" fmla="*/ 213922 w 221010"/>
                  <a:gd name="connsiteY3" fmla="*/ 273480 h 280474"/>
                  <a:gd name="connsiteX4" fmla="*/ 7018 w 221010"/>
                  <a:gd name="connsiteY4" fmla="*/ 273410 h 280474"/>
                  <a:gd name="connsiteX5" fmla="*/ 7088 w 221010"/>
                  <a:gd name="connsiteY5" fmla="*/ 7018 h 280474"/>
                  <a:gd name="connsiteX6" fmla="*/ 139488 w 221010"/>
                  <a:gd name="connsiteY6" fmla="*/ 7018 h 280474"/>
                  <a:gd name="connsiteX7" fmla="*/ 139769 w 221010"/>
                  <a:gd name="connsiteY7" fmla="*/ 0 h 280474"/>
                  <a:gd name="connsiteX8" fmla="*/ 7088 w 221010"/>
                  <a:gd name="connsiteY8" fmla="*/ 0 h 280474"/>
                  <a:gd name="connsiteX9" fmla="*/ 0 w 221010"/>
                  <a:gd name="connsiteY9" fmla="*/ 7088 h 280474"/>
                  <a:gd name="connsiteX10" fmla="*/ 0 w 221010"/>
                  <a:gd name="connsiteY10" fmla="*/ 273386 h 280474"/>
                  <a:gd name="connsiteX11" fmla="*/ 7088 w 221010"/>
                  <a:gd name="connsiteY11" fmla="*/ 280474 h 280474"/>
                  <a:gd name="connsiteX12" fmla="*/ 213922 w 221010"/>
                  <a:gd name="connsiteY12" fmla="*/ 280474 h 280474"/>
                  <a:gd name="connsiteX13" fmla="*/ 221010 w 221010"/>
                  <a:gd name="connsiteY13" fmla="*/ 273386 h 280474"/>
                  <a:gd name="connsiteX14" fmla="*/ 221010 w 221010"/>
                  <a:gd name="connsiteY14" fmla="*/ 72329 h 280474"/>
                  <a:gd name="connsiteX15" fmla="*/ 190600 w 221010"/>
                  <a:gd name="connsiteY15" fmla="*/ 29661 h 280474"/>
                  <a:gd name="connsiteX16" fmla="*/ 139769 w 221010"/>
                  <a:gd name="connsiteY16" fmla="*/ 0 h 280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1010" h="280474">
                    <a:moveTo>
                      <a:pt x="139488" y="7018"/>
                    </a:moveTo>
                    <a:cubicBezTo>
                      <a:pt x="141172" y="7205"/>
                      <a:pt x="161079" y="9825"/>
                      <a:pt x="185618" y="34597"/>
                    </a:cubicBezTo>
                    <a:cubicBezTo>
                      <a:pt x="210718" y="59931"/>
                      <a:pt x="213712" y="71417"/>
                      <a:pt x="213992" y="72703"/>
                    </a:cubicBezTo>
                    <a:lnTo>
                      <a:pt x="213922" y="273480"/>
                    </a:lnTo>
                    <a:lnTo>
                      <a:pt x="7018" y="273410"/>
                    </a:lnTo>
                    <a:lnTo>
                      <a:pt x="7088" y="7018"/>
                    </a:lnTo>
                    <a:lnTo>
                      <a:pt x="139488" y="7018"/>
                    </a:lnTo>
                    <a:moveTo>
                      <a:pt x="139769" y="0"/>
                    </a:moveTo>
                    <a:lnTo>
                      <a:pt x="7088" y="0"/>
                    </a:lnTo>
                    <a:cubicBezTo>
                      <a:pt x="3181" y="0"/>
                      <a:pt x="0" y="3181"/>
                      <a:pt x="0" y="7088"/>
                    </a:cubicBezTo>
                    <a:lnTo>
                      <a:pt x="0" y="273386"/>
                    </a:lnTo>
                    <a:cubicBezTo>
                      <a:pt x="0" y="277316"/>
                      <a:pt x="3181" y="280474"/>
                      <a:pt x="7088" y="280474"/>
                    </a:cubicBezTo>
                    <a:lnTo>
                      <a:pt x="213922" y="280474"/>
                    </a:lnTo>
                    <a:cubicBezTo>
                      <a:pt x="217829" y="280474"/>
                      <a:pt x="221010" y="277293"/>
                      <a:pt x="221010" y="273386"/>
                    </a:cubicBezTo>
                    <a:lnTo>
                      <a:pt x="221010" y="72329"/>
                    </a:lnTo>
                    <a:cubicBezTo>
                      <a:pt x="221010" y="72329"/>
                      <a:pt x="221010" y="60352"/>
                      <a:pt x="190600" y="29661"/>
                    </a:cubicBezTo>
                    <a:cubicBezTo>
                      <a:pt x="162459" y="1263"/>
                      <a:pt x="139769" y="0"/>
                      <a:pt x="139769" y="0"/>
                    </a:cubicBezTo>
                    <a:close/>
                  </a:path>
                </a:pathLst>
              </a:custGeom>
              <a:solidFill>
                <a:srgbClr val="424242">
                  <a:alpha val="20000"/>
                </a:srgbClr>
              </a:solidFill>
              <a:ln w="2307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8" name="任意形状 287">
                <a:extLst>
                  <a:ext uri="{FF2B5EF4-FFF2-40B4-BE49-F238E27FC236}">
                    <a16:creationId xmlns:a16="http://schemas.microsoft.com/office/drawing/2014/main" id="{C8DF80D5-CEE8-75B9-6560-239A855EADC6}"/>
                  </a:ext>
                </a:extLst>
              </p:cNvPr>
              <p:cNvSpPr/>
              <p:nvPr/>
            </p:nvSpPr>
            <p:spPr>
              <a:xfrm rot="20055085">
                <a:off x="7122499" y="189673"/>
                <a:ext cx="268955" cy="341317"/>
              </a:xfrm>
              <a:custGeom>
                <a:avLst/>
                <a:gdLst>
                  <a:gd name="connsiteX0" fmla="*/ 205104 w 268955"/>
                  <a:gd name="connsiteY0" fmla="*/ 68121 h 341317"/>
                  <a:gd name="connsiteX1" fmla="*/ 195397 w 268955"/>
                  <a:gd name="connsiteY1" fmla="*/ 58613 h 341317"/>
                  <a:gd name="connsiteX2" fmla="*/ 170118 w 268955"/>
                  <a:gd name="connsiteY2" fmla="*/ 0 h 341317"/>
                  <a:gd name="connsiteX3" fmla="*/ 8625 w 268955"/>
                  <a:gd name="connsiteY3" fmla="*/ 0 h 341317"/>
                  <a:gd name="connsiteX4" fmla="*/ 0 w 268955"/>
                  <a:gd name="connsiteY4" fmla="*/ 8625 h 341317"/>
                  <a:gd name="connsiteX5" fmla="*/ 0 w 268955"/>
                  <a:gd name="connsiteY5" fmla="*/ 332692 h 341317"/>
                  <a:gd name="connsiteX6" fmla="*/ 8625 w 268955"/>
                  <a:gd name="connsiteY6" fmla="*/ 341318 h 341317"/>
                  <a:gd name="connsiteX7" fmla="*/ 260330 w 268955"/>
                  <a:gd name="connsiteY7" fmla="*/ 341318 h 341317"/>
                  <a:gd name="connsiteX8" fmla="*/ 268955 w 268955"/>
                  <a:gd name="connsiteY8" fmla="*/ 332692 h 341317"/>
                  <a:gd name="connsiteX9" fmla="*/ 268955 w 268955"/>
                  <a:gd name="connsiteY9" fmla="*/ 88020 h 341317"/>
                  <a:gd name="connsiteX10" fmla="*/ 205104 w 268955"/>
                  <a:gd name="connsiteY10" fmla="*/ 68121 h 341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955" h="341317">
                    <a:moveTo>
                      <a:pt x="205104" y="68121"/>
                    </a:moveTo>
                    <a:cubicBezTo>
                      <a:pt x="199923" y="67894"/>
                      <a:pt x="195681" y="63794"/>
                      <a:pt x="195397" y="58613"/>
                    </a:cubicBezTo>
                    <a:cubicBezTo>
                      <a:pt x="193518" y="26816"/>
                      <a:pt x="184323" y="5323"/>
                      <a:pt x="170118" y="0"/>
                    </a:cubicBezTo>
                    <a:lnTo>
                      <a:pt x="8625" y="0"/>
                    </a:lnTo>
                    <a:cubicBezTo>
                      <a:pt x="3871" y="0"/>
                      <a:pt x="0" y="3871"/>
                      <a:pt x="0" y="8625"/>
                    </a:cubicBezTo>
                    <a:lnTo>
                      <a:pt x="0" y="332692"/>
                    </a:lnTo>
                    <a:cubicBezTo>
                      <a:pt x="0" y="337475"/>
                      <a:pt x="3871" y="341318"/>
                      <a:pt x="8625" y="341318"/>
                    </a:cubicBezTo>
                    <a:lnTo>
                      <a:pt x="260330" y="341318"/>
                    </a:lnTo>
                    <a:cubicBezTo>
                      <a:pt x="265084" y="341318"/>
                      <a:pt x="268955" y="337446"/>
                      <a:pt x="268955" y="332692"/>
                    </a:cubicBezTo>
                    <a:lnTo>
                      <a:pt x="268955" y="88020"/>
                    </a:lnTo>
                    <a:cubicBezTo>
                      <a:pt x="261440" y="72961"/>
                      <a:pt x="230354" y="69260"/>
                      <a:pt x="205104" y="6812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127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9" name="任意形状 288">
                <a:extLst>
                  <a:ext uri="{FF2B5EF4-FFF2-40B4-BE49-F238E27FC236}">
                    <a16:creationId xmlns:a16="http://schemas.microsoft.com/office/drawing/2014/main" id="{BB76EE0C-D6D6-3A58-D7A4-E30CEEB589AD}"/>
                  </a:ext>
                </a:extLst>
              </p:cNvPr>
              <p:cNvSpPr/>
              <p:nvPr/>
            </p:nvSpPr>
            <p:spPr>
              <a:xfrm rot="20055085">
                <a:off x="7229127" y="165308"/>
                <a:ext cx="98836" cy="88019"/>
              </a:xfrm>
              <a:custGeom>
                <a:avLst/>
                <a:gdLst>
                  <a:gd name="connsiteX0" fmla="*/ 0 w 98836"/>
                  <a:gd name="connsiteY0" fmla="*/ 0 h 88019"/>
                  <a:gd name="connsiteX1" fmla="*/ 25279 w 98836"/>
                  <a:gd name="connsiteY1" fmla="*/ 58613 h 88019"/>
                  <a:gd name="connsiteX2" fmla="*/ 34986 w 98836"/>
                  <a:gd name="connsiteY2" fmla="*/ 68121 h 88019"/>
                  <a:gd name="connsiteX3" fmla="*/ 98837 w 98836"/>
                  <a:gd name="connsiteY3" fmla="*/ 88020 h 88019"/>
                  <a:gd name="connsiteX4" fmla="*/ 61830 w 98836"/>
                  <a:gd name="connsiteY4" fmla="*/ 36096 h 88019"/>
                  <a:gd name="connsiteX5" fmla="*/ 0 w 98836"/>
                  <a:gd name="connsiteY5" fmla="*/ 0 h 88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836" h="88019">
                    <a:moveTo>
                      <a:pt x="0" y="0"/>
                    </a:moveTo>
                    <a:cubicBezTo>
                      <a:pt x="14205" y="5323"/>
                      <a:pt x="23400" y="26816"/>
                      <a:pt x="25279" y="58613"/>
                    </a:cubicBezTo>
                    <a:cubicBezTo>
                      <a:pt x="25592" y="63794"/>
                      <a:pt x="29805" y="67894"/>
                      <a:pt x="34986" y="68121"/>
                    </a:cubicBezTo>
                    <a:cubicBezTo>
                      <a:pt x="60264" y="69260"/>
                      <a:pt x="91350" y="72961"/>
                      <a:pt x="98837" y="88020"/>
                    </a:cubicBezTo>
                    <a:cubicBezTo>
                      <a:pt x="98837" y="88020"/>
                      <a:pt x="98837" y="73445"/>
                      <a:pt x="61830" y="36096"/>
                    </a:cubicBezTo>
                    <a:cubicBezTo>
                      <a:pt x="27613" y="1537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282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90" name="任意形状 289">
                <a:extLst>
                  <a:ext uri="{FF2B5EF4-FFF2-40B4-BE49-F238E27FC236}">
                    <a16:creationId xmlns:a16="http://schemas.microsoft.com/office/drawing/2014/main" id="{4348A44C-0BF6-0AE1-FB22-C6E54A56F4A6}"/>
                  </a:ext>
                </a:extLst>
              </p:cNvPr>
              <p:cNvSpPr/>
              <p:nvPr/>
            </p:nvSpPr>
            <p:spPr>
              <a:xfrm rot="20055085">
                <a:off x="7229286" y="165376"/>
                <a:ext cx="98381" cy="88645"/>
              </a:xfrm>
              <a:custGeom>
                <a:avLst/>
                <a:gdLst>
                  <a:gd name="connsiteX0" fmla="*/ 0 w 98381"/>
                  <a:gd name="connsiteY0" fmla="*/ 0 h 88645"/>
                  <a:gd name="connsiteX1" fmla="*/ 18987 w 98381"/>
                  <a:gd name="connsiteY1" fmla="*/ 56592 h 88645"/>
                  <a:gd name="connsiteX2" fmla="*/ 36039 w 98381"/>
                  <a:gd name="connsiteY2" fmla="*/ 70342 h 88645"/>
                  <a:gd name="connsiteX3" fmla="*/ 98382 w 98381"/>
                  <a:gd name="connsiteY3" fmla="*/ 88646 h 88645"/>
                  <a:gd name="connsiteX4" fmla="*/ 61887 w 98381"/>
                  <a:gd name="connsiteY4" fmla="*/ 36068 h 88645"/>
                  <a:gd name="connsiteX5" fmla="*/ 0 w 98381"/>
                  <a:gd name="connsiteY5" fmla="*/ 0 h 88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381" h="88645">
                    <a:moveTo>
                      <a:pt x="0" y="0"/>
                    </a:moveTo>
                    <a:cubicBezTo>
                      <a:pt x="14205" y="5323"/>
                      <a:pt x="17023" y="24823"/>
                      <a:pt x="18987" y="56592"/>
                    </a:cubicBezTo>
                    <a:cubicBezTo>
                      <a:pt x="19756" y="68804"/>
                      <a:pt x="30830" y="70085"/>
                      <a:pt x="36039" y="70342"/>
                    </a:cubicBezTo>
                    <a:cubicBezTo>
                      <a:pt x="61318" y="71480"/>
                      <a:pt x="90866" y="73587"/>
                      <a:pt x="98382" y="88646"/>
                    </a:cubicBezTo>
                    <a:cubicBezTo>
                      <a:pt x="98382" y="88646"/>
                      <a:pt x="98865" y="73416"/>
                      <a:pt x="61887" y="36068"/>
                    </a:cubicBezTo>
                    <a:cubicBezTo>
                      <a:pt x="27613" y="1537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2828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291" name="图形 675">
                <a:extLst>
                  <a:ext uri="{FF2B5EF4-FFF2-40B4-BE49-F238E27FC236}">
                    <a16:creationId xmlns:a16="http://schemas.microsoft.com/office/drawing/2014/main" id="{F09F079E-AC39-E329-5201-7C82C6064591}"/>
                  </a:ext>
                </a:extLst>
              </p:cNvPr>
              <p:cNvGrpSpPr/>
              <p:nvPr/>
            </p:nvGrpSpPr>
            <p:grpSpPr>
              <a:xfrm rot="20055085">
                <a:off x="7168316" y="287436"/>
                <a:ext cx="186486" cy="166559"/>
                <a:chOff x="7163438" y="288440"/>
                <a:chExt cx="186486" cy="166559"/>
              </a:xfrm>
              <a:noFill/>
            </p:grpSpPr>
            <p:sp>
              <p:nvSpPr>
                <p:cNvPr id="295" name="任意形状 294">
                  <a:extLst>
                    <a:ext uri="{FF2B5EF4-FFF2-40B4-BE49-F238E27FC236}">
                      <a16:creationId xmlns:a16="http://schemas.microsoft.com/office/drawing/2014/main" id="{578EEED2-A1A7-5265-6AD8-C895C9A07766}"/>
                    </a:ext>
                  </a:extLst>
                </p:cNvPr>
                <p:cNvSpPr/>
                <p:nvPr/>
              </p:nvSpPr>
              <p:spPr>
                <a:xfrm>
                  <a:off x="7163438" y="288440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96" name="任意形状 295">
                  <a:extLst>
                    <a:ext uri="{FF2B5EF4-FFF2-40B4-BE49-F238E27FC236}">
                      <a16:creationId xmlns:a16="http://schemas.microsoft.com/office/drawing/2014/main" id="{2BC21EA9-2DD2-70C9-556F-90F3CEF0C2E7}"/>
                    </a:ext>
                  </a:extLst>
                </p:cNvPr>
                <p:cNvSpPr/>
                <p:nvPr/>
              </p:nvSpPr>
              <p:spPr>
                <a:xfrm>
                  <a:off x="7163438" y="330087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97" name="任意形状 296">
                  <a:extLst>
                    <a:ext uri="{FF2B5EF4-FFF2-40B4-BE49-F238E27FC236}">
                      <a16:creationId xmlns:a16="http://schemas.microsoft.com/office/drawing/2014/main" id="{E5166761-DA43-A44D-2477-D395B9B40316}"/>
                    </a:ext>
                  </a:extLst>
                </p:cNvPr>
                <p:cNvSpPr/>
                <p:nvPr/>
              </p:nvSpPr>
              <p:spPr>
                <a:xfrm>
                  <a:off x="7163438" y="371734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98" name="任意形状 297">
                  <a:extLst>
                    <a:ext uri="{FF2B5EF4-FFF2-40B4-BE49-F238E27FC236}">
                      <a16:creationId xmlns:a16="http://schemas.microsoft.com/office/drawing/2014/main" id="{AB323CDA-20E2-7A48-60F1-2ECF2DD7B6A8}"/>
                    </a:ext>
                  </a:extLst>
                </p:cNvPr>
                <p:cNvSpPr/>
                <p:nvPr/>
              </p:nvSpPr>
              <p:spPr>
                <a:xfrm>
                  <a:off x="7163438" y="413353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99" name="任意形状 298">
                  <a:extLst>
                    <a:ext uri="{FF2B5EF4-FFF2-40B4-BE49-F238E27FC236}">
                      <a16:creationId xmlns:a16="http://schemas.microsoft.com/office/drawing/2014/main" id="{70CD6A45-2775-86D6-1CF7-F0698688AF02}"/>
                    </a:ext>
                  </a:extLst>
                </p:cNvPr>
                <p:cNvSpPr/>
                <p:nvPr/>
              </p:nvSpPr>
              <p:spPr>
                <a:xfrm>
                  <a:off x="7163438" y="455000"/>
                  <a:ext cx="79764" cy="2846"/>
                </a:xfrm>
                <a:custGeom>
                  <a:avLst/>
                  <a:gdLst>
                    <a:gd name="connsiteX0" fmla="*/ 0 w 79764"/>
                    <a:gd name="connsiteY0" fmla="*/ 0 h 2846"/>
                    <a:gd name="connsiteX1" fmla="*/ 79764 w 79764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9764" h="2846">
                      <a:moveTo>
                        <a:pt x="0" y="0"/>
                      </a:moveTo>
                      <a:lnTo>
                        <a:pt x="79764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  <p:sp>
            <p:nvSpPr>
              <p:cNvPr id="292" name="任意形状 291">
                <a:extLst>
                  <a:ext uri="{FF2B5EF4-FFF2-40B4-BE49-F238E27FC236}">
                    <a16:creationId xmlns:a16="http://schemas.microsoft.com/office/drawing/2014/main" id="{B307C4BD-0474-01E4-6313-02BB2B45E8CD}"/>
                  </a:ext>
                </a:extLst>
              </p:cNvPr>
              <p:cNvSpPr/>
              <p:nvPr/>
            </p:nvSpPr>
            <p:spPr>
              <a:xfrm rot="20055085">
                <a:off x="7122158" y="189553"/>
                <a:ext cx="268955" cy="341317"/>
              </a:xfrm>
              <a:custGeom>
                <a:avLst/>
                <a:gdLst>
                  <a:gd name="connsiteX0" fmla="*/ 169748 w 268955"/>
                  <a:gd name="connsiteY0" fmla="*/ 8540 h 341317"/>
                  <a:gd name="connsiteX1" fmla="*/ 225885 w 268955"/>
                  <a:gd name="connsiteY1" fmla="*/ 42103 h 341317"/>
                  <a:gd name="connsiteX2" fmla="*/ 260415 w 268955"/>
                  <a:gd name="connsiteY2" fmla="*/ 88475 h 341317"/>
                  <a:gd name="connsiteX3" fmla="*/ 260330 w 268955"/>
                  <a:gd name="connsiteY3" fmla="*/ 332806 h 341317"/>
                  <a:gd name="connsiteX4" fmla="*/ 8540 w 268955"/>
                  <a:gd name="connsiteY4" fmla="*/ 332721 h 341317"/>
                  <a:gd name="connsiteX5" fmla="*/ 8625 w 268955"/>
                  <a:gd name="connsiteY5" fmla="*/ 8540 h 341317"/>
                  <a:gd name="connsiteX6" fmla="*/ 169748 w 268955"/>
                  <a:gd name="connsiteY6" fmla="*/ 8540 h 341317"/>
                  <a:gd name="connsiteX7" fmla="*/ 170090 w 268955"/>
                  <a:gd name="connsiteY7" fmla="*/ 0 h 341317"/>
                  <a:gd name="connsiteX8" fmla="*/ 8625 w 268955"/>
                  <a:gd name="connsiteY8" fmla="*/ 0 h 341317"/>
                  <a:gd name="connsiteX9" fmla="*/ 0 w 268955"/>
                  <a:gd name="connsiteY9" fmla="*/ 8625 h 341317"/>
                  <a:gd name="connsiteX10" fmla="*/ 0 w 268955"/>
                  <a:gd name="connsiteY10" fmla="*/ 332692 h 341317"/>
                  <a:gd name="connsiteX11" fmla="*/ 8625 w 268955"/>
                  <a:gd name="connsiteY11" fmla="*/ 341318 h 341317"/>
                  <a:gd name="connsiteX12" fmla="*/ 260330 w 268955"/>
                  <a:gd name="connsiteY12" fmla="*/ 341318 h 341317"/>
                  <a:gd name="connsiteX13" fmla="*/ 268955 w 268955"/>
                  <a:gd name="connsiteY13" fmla="*/ 332692 h 341317"/>
                  <a:gd name="connsiteX14" fmla="*/ 268955 w 268955"/>
                  <a:gd name="connsiteY14" fmla="*/ 88020 h 341317"/>
                  <a:gd name="connsiteX15" fmla="*/ 231948 w 268955"/>
                  <a:gd name="connsiteY15" fmla="*/ 36096 h 341317"/>
                  <a:gd name="connsiteX16" fmla="*/ 170090 w 268955"/>
                  <a:gd name="connsiteY16" fmla="*/ 0 h 341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68955" h="341317">
                    <a:moveTo>
                      <a:pt x="169748" y="8540"/>
                    </a:moveTo>
                    <a:cubicBezTo>
                      <a:pt x="171798" y="8768"/>
                      <a:pt x="196023" y="11956"/>
                      <a:pt x="225885" y="42103"/>
                    </a:cubicBezTo>
                    <a:cubicBezTo>
                      <a:pt x="256430" y="72932"/>
                      <a:pt x="260073" y="86909"/>
                      <a:pt x="260415" y="88475"/>
                    </a:cubicBezTo>
                    <a:lnTo>
                      <a:pt x="260330" y="332806"/>
                    </a:lnTo>
                    <a:lnTo>
                      <a:pt x="8540" y="332721"/>
                    </a:lnTo>
                    <a:lnTo>
                      <a:pt x="8625" y="8540"/>
                    </a:lnTo>
                    <a:lnTo>
                      <a:pt x="169748" y="8540"/>
                    </a:lnTo>
                    <a:moveTo>
                      <a:pt x="170090" y="0"/>
                    </a:moveTo>
                    <a:lnTo>
                      <a:pt x="8625" y="0"/>
                    </a:lnTo>
                    <a:cubicBezTo>
                      <a:pt x="3871" y="0"/>
                      <a:pt x="0" y="3871"/>
                      <a:pt x="0" y="8625"/>
                    </a:cubicBezTo>
                    <a:lnTo>
                      <a:pt x="0" y="332692"/>
                    </a:lnTo>
                    <a:cubicBezTo>
                      <a:pt x="0" y="337475"/>
                      <a:pt x="3871" y="341318"/>
                      <a:pt x="8625" y="341318"/>
                    </a:cubicBezTo>
                    <a:lnTo>
                      <a:pt x="260330" y="341318"/>
                    </a:lnTo>
                    <a:cubicBezTo>
                      <a:pt x="265084" y="341318"/>
                      <a:pt x="268955" y="337446"/>
                      <a:pt x="268955" y="332692"/>
                    </a:cubicBezTo>
                    <a:lnTo>
                      <a:pt x="268955" y="88020"/>
                    </a:lnTo>
                    <a:cubicBezTo>
                      <a:pt x="268955" y="88020"/>
                      <a:pt x="268955" y="73445"/>
                      <a:pt x="231948" y="36096"/>
                    </a:cubicBezTo>
                    <a:cubicBezTo>
                      <a:pt x="197702" y="1537"/>
                      <a:pt x="170090" y="0"/>
                      <a:pt x="170090" y="0"/>
                    </a:cubicBezTo>
                    <a:close/>
                  </a:path>
                </a:pathLst>
              </a:custGeom>
              <a:solidFill>
                <a:srgbClr val="424242">
                  <a:alpha val="20000"/>
                </a:srgbClr>
              </a:solidFill>
              <a:ln w="282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93" name="任意形状 292">
                <a:extLst>
                  <a:ext uri="{FF2B5EF4-FFF2-40B4-BE49-F238E27FC236}">
                    <a16:creationId xmlns:a16="http://schemas.microsoft.com/office/drawing/2014/main" id="{91250C91-8273-42D9-B65F-E99CF846E3A0}"/>
                  </a:ext>
                </a:extLst>
              </p:cNvPr>
              <p:cNvSpPr/>
              <p:nvPr/>
            </p:nvSpPr>
            <p:spPr>
              <a:xfrm>
                <a:off x="7263478" y="335796"/>
                <a:ext cx="189957" cy="189957"/>
              </a:xfrm>
              <a:custGeom>
                <a:avLst/>
                <a:gdLst>
                  <a:gd name="connsiteX0" fmla="*/ 189957 w 189957"/>
                  <a:gd name="connsiteY0" fmla="*/ 94979 h 189957"/>
                  <a:gd name="connsiteX1" fmla="*/ 94979 w 189957"/>
                  <a:gd name="connsiteY1" fmla="*/ 189957 h 189957"/>
                  <a:gd name="connsiteX2" fmla="*/ 0 w 189957"/>
                  <a:gd name="connsiteY2" fmla="*/ 94979 h 189957"/>
                  <a:gd name="connsiteX3" fmla="*/ 94979 w 189957"/>
                  <a:gd name="connsiteY3" fmla="*/ 0 h 189957"/>
                  <a:gd name="connsiteX4" fmla="*/ 189957 w 189957"/>
                  <a:gd name="connsiteY4" fmla="*/ 94979 h 189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957" h="189957">
                    <a:moveTo>
                      <a:pt x="189957" y="94979"/>
                    </a:moveTo>
                    <a:cubicBezTo>
                      <a:pt x="189957" y="147434"/>
                      <a:pt x="147434" y="189957"/>
                      <a:pt x="94979" y="189957"/>
                    </a:cubicBezTo>
                    <a:cubicBezTo>
                      <a:pt x="42523" y="189957"/>
                      <a:pt x="0" y="147434"/>
                      <a:pt x="0" y="94979"/>
                    </a:cubicBezTo>
                    <a:cubicBezTo>
                      <a:pt x="0" y="42523"/>
                      <a:pt x="42523" y="0"/>
                      <a:pt x="94979" y="0"/>
                    </a:cubicBezTo>
                    <a:cubicBezTo>
                      <a:pt x="147434" y="0"/>
                      <a:pt x="189957" y="42523"/>
                      <a:pt x="189957" y="94979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1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94" name="任意形状 293">
                <a:extLst>
                  <a:ext uri="{FF2B5EF4-FFF2-40B4-BE49-F238E27FC236}">
                    <a16:creationId xmlns:a16="http://schemas.microsoft.com/office/drawing/2014/main" id="{4115849A-B5D5-E4F9-A4DA-B22D18DDDC86}"/>
                  </a:ext>
                </a:extLst>
              </p:cNvPr>
              <p:cNvSpPr/>
              <p:nvPr/>
            </p:nvSpPr>
            <p:spPr>
              <a:xfrm>
                <a:off x="7254178" y="326497"/>
                <a:ext cx="235438" cy="235444"/>
              </a:xfrm>
              <a:custGeom>
                <a:avLst/>
                <a:gdLst>
                  <a:gd name="connsiteX0" fmla="*/ 232784 w 235438"/>
                  <a:gd name="connsiteY0" fmla="*/ 219998 h 235444"/>
                  <a:gd name="connsiteX1" fmla="*/ 183913 w 235438"/>
                  <a:gd name="connsiteY1" fmla="*/ 171126 h 235444"/>
                  <a:gd name="connsiteX2" fmla="*/ 171126 w 235438"/>
                  <a:gd name="connsiteY2" fmla="*/ 24392 h 235444"/>
                  <a:gd name="connsiteX3" fmla="*/ 24392 w 235438"/>
                  <a:gd name="connsiteY3" fmla="*/ 37178 h 235444"/>
                  <a:gd name="connsiteX4" fmla="*/ 37178 w 235438"/>
                  <a:gd name="connsiteY4" fmla="*/ 183913 h 235444"/>
                  <a:gd name="connsiteX5" fmla="*/ 171119 w 235438"/>
                  <a:gd name="connsiteY5" fmla="*/ 183918 h 235444"/>
                  <a:gd name="connsiteX6" fmla="*/ 219991 w 235438"/>
                  <a:gd name="connsiteY6" fmla="*/ 232791 h 235444"/>
                  <a:gd name="connsiteX7" fmla="*/ 232784 w 235438"/>
                  <a:gd name="connsiteY7" fmla="*/ 232801 h 235444"/>
                  <a:gd name="connsiteX8" fmla="*/ 232794 w 235438"/>
                  <a:gd name="connsiteY8" fmla="*/ 220008 h 235444"/>
                  <a:gd name="connsiteX9" fmla="*/ 232784 w 235438"/>
                  <a:gd name="connsiteY9" fmla="*/ 219998 h 235444"/>
                  <a:gd name="connsiteX10" fmla="*/ 18346 w 235438"/>
                  <a:gd name="connsiteY10" fmla="*/ 104278 h 235444"/>
                  <a:gd name="connsiteX11" fmla="*/ 104279 w 235438"/>
                  <a:gd name="connsiteY11" fmla="*/ 18345 h 235444"/>
                  <a:gd name="connsiteX12" fmla="*/ 190212 w 235438"/>
                  <a:gd name="connsiteY12" fmla="*/ 104278 h 235444"/>
                  <a:gd name="connsiteX13" fmla="*/ 104279 w 235438"/>
                  <a:gd name="connsiteY13" fmla="*/ 190211 h 235444"/>
                  <a:gd name="connsiteX14" fmla="*/ 18346 w 235438"/>
                  <a:gd name="connsiteY14" fmla="*/ 104278 h 23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5438" h="235444">
                    <a:moveTo>
                      <a:pt x="232784" y="219998"/>
                    </a:moveTo>
                    <a:lnTo>
                      <a:pt x="183913" y="171126"/>
                    </a:lnTo>
                    <a:cubicBezTo>
                      <a:pt x="220901" y="127076"/>
                      <a:pt x="215177" y="61381"/>
                      <a:pt x="171126" y="24392"/>
                    </a:cubicBezTo>
                    <a:cubicBezTo>
                      <a:pt x="127076" y="-12597"/>
                      <a:pt x="61381" y="-6872"/>
                      <a:pt x="24392" y="37178"/>
                    </a:cubicBezTo>
                    <a:cubicBezTo>
                      <a:pt x="-12597" y="81229"/>
                      <a:pt x="-6872" y="146924"/>
                      <a:pt x="37178" y="183913"/>
                    </a:cubicBezTo>
                    <a:cubicBezTo>
                      <a:pt x="75904" y="216429"/>
                      <a:pt x="132392" y="216432"/>
                      <a:pt x="171119" y="183918"/>
                    </a:cubicBezTo>
                    <a:lnTo>
                      <a:pt x="219991" y="232791"/>
                    </a:lnTo>
                    <a:cubicBezTo>
                      <a:pt x="223521" y="236325"/>
                      <a:pt x="229248" y="236330"/>
                      <a:pt x="232784" y="232801"/>
                    </a:cubicBezTo>
                    <a:cubicBezTo>
                      <a:pt x="236320" y="229271"/>
                      <a:pt x="236324" y="223543"/>
                      <a:pt x="232794" y="220008"/>
                    </a:cubicBezTo>
                    <a:cubicBezTo>
                      <a:pt x="232791" y="220005"/>
                      <a:pt x="232787" y="220001"/>
                      <a:pt x="232784" y="219998"/>
                    </a:cubicBezTo>
                    <a:close/>
                    <a:moveTo>
                      <a:pt x="18346" y="104278"/>
                    </a:moveTo>
                    <a:cubicBezTo>
                      <a:pt x="18346" y="56818"/>
                      <a:pt x="56820" y="18345"/>
                      <a:pt x="104279" y="18345"/>
                    </a:cubicBezTo>
                    <a:cubicBezTo>
                      <a:pt x="151739" y="18345"/>
                      <a:pt x="190212" y="56818"/>
                      <a:pt x="190212" y="104278"/>
                    </a:cubicBezTo>
                    <a:cubicBezTo>
                      <a:pt x="190212" y="151738"/>
                      <a:pt x="151739" y="190211"/>
                      <a:pt x="104279" y="190211"/>
                    </a:cubicBezTo>
                    <a:cubicBezTo>
                      <a:pt x="56842" y="190158"/>
                      <a:pt x="18400" y="151715"/>
                      <a:pt x="18346" y="104278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1116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282" name="文本框 281">
              <a:extLst>
                <a:ext uri="{FF2B5EF4-FFF2-40B4-BE49-F238E27FC236}">
                  <a16:creationId xmlns:a16="http://schemas.microsoft.com/office/drawing/2014/main" id="{F665388A-A3B4-43C1-E15B-848A8C54BF6C}"/>
                </a:ext>
              </a:extLst>
            </p:cNvPr>
            <p:cNvSpPr txBox="1"/>
            <p:nvPr/>
          </p:nvSpPr>
          <p:spPr>
            <a:xfrm>
              <a:off x="5451058" y="3756023"/>
              <a:ext cx="1168388" cy="383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80"/>
                </a:lnSpc>
              </a:pPr>
              <a:r>
                <a:rPr kumimoji="1" lang="en-US" altLang="zh-CN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Linguistically similar users  </a:t>
              </a:r>
            </a:p>
          </p:txBody>
        </p:sp>
      </p:grpSp>
      <p:sp>
        <p:nvSpPr>
          <p:cNvPr id="407" name="文本框 406">
            <a:extLst>
              <a:ext uri="{FF2B5EF4-FFF2-40B4-BE49-F238E27FC236}">
                <a16:creationId xmlns:a16="http://schemas.microsoft.com/office/drawing/2014/main" id="{DC0B5091-AEF0-A04A-2938-6CB730F98B49}"/>
              </a:ext>
            </a:extLst>
          </p:cNvPr>
          <p:cNvSpPr txBox="1"/>
          <p:nvPr/>
        </p:nvSpPr>
        <p:spPr>
          <a:xfrm>
            <a:off x="2540256" y="5296632"/>
            <a:ext cx="4063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cs typeface="Times New Roman" panose="02020603050405020304" pitchFamily="18" charset="0"/>
              </a:rPr>
              <a:t>(a) a scenario of e-commerce</a:t>
            </a:r>
          </a:p>
        </p:txBody>
      </p:sp>
      <p:sp>
        <p:nvSpPr>
          <p:cNvPr id="408" name="文本框 407">
            <a:extLst>
              <a:ext uri="{FF2B5EF4-FFF2-40B4-BE49-F238E27FC236}">
                <a16:creationId xmlns:a16="http://schemas.microsoft.com/office/drawing/2014/main" id="{F909D00C-7DB6-8B2F-3C43-603DBDE6A75E}"/>
              </a:ext>
            </a:extLst>
          </p:cNvPr>
          <p:cNvSpPr txBox="1"/>
          <p:nvPr/>
        </p:nvSpPr>
        <p:spPr>
          <a:xfrm>
            <a:off x="7313805" y="5296632"/>
            <a:ext cx="3037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cs typeface="Times New Roman" panose="02020603050405020304" pitchFamily="18" charset="0"/>
              </a:rPr>
              <a:t>(b) a multi-relation graph</a:t>
            </a:r>
          </a:p>
        </p:txBody>
      </p:sp>
      <p:grpSp>
        <p:nvGrpSpPr>
          <p:cNvPr id="409" name="组合 408">
            <a:extLst>
              <a:ext uri="{FF2B5EF4-FFF2-40B4-BE49-F238E27FC236}">
                <a16:creationId xmlns:a16="http://schemas.microsoft.com/office/drawing/2014/main" id="{1FC8C86C-6D65-A19E-CC62-D579807865EF}"/>
              </a:ext>
            </a:extLst>
          </p:cNvPr>
          <p:cNvGrpSpPr/>
          <p:nvPr/>
        </p:nvGrpSpPr>
        <p:grpSpPr>
          <a:xfrm>
            <a:off x="7338613" y="2225554"/>
            <a:ext cx="2988182" cy="2647981"/>
            <a:chOff x="6773262" y="1771641"/>
            <a:chExt cx="2337197" cy="2071110"/>
          </a:xfrm>
        </p:grpSpPr>
        <p:grpSp>
          <p:nvGrpSpPr>
            <p:cNvPr id="410" name="组合 409">
              <a:extLst>
                <a:ext uri="{FF2B5EF4-FFF2-40B4-BE49-F238E27FC236}">
                  <a16:creationId xmlns:a16="http://schemas.microsoft.com/office/drawing/2014/main" id="{2477A95B-95EF-9966-B152-EC1E370E73E8}"/>
                </a:ext>
              </a:extLst>
            </p:cNvPr>
            <p:cNvGrpSpPr/>
            <p:nvPr/>
          </p:nvGrpSpPr>
          <p:grpSpPr>
            <a:xfrm>
              <a:off x="8079577" y="3141360"/>
              <a:ext cx="1030882" cy="701391"/>
              <a:chOff x="7373326" y="3297535"/>
              <a:chExt cx="1030882" cy="701391"/>
            </a:xfrm>
          </p:grpSpPr>
          <p:sp>
            <p:nvSpPr>
              <p:cNvPr id="482" name="文本框 481">
                <a:extLst>
                  <a:ext uri="{FF2B5EF4-FFF2-40B4-BE49-F238E27FC236}">
                    <a16:creationId xmlns:a16="http://schemas.microsoft.com/office/drawing/2014/main" id="{743B9169-5D2D-0666-EB59-C75E867C362F}"/>
                  </a:ext>
                </a:extLst>
              </p:cNvPr>
              <p:cNvSpPr txBox="1"/>
              <p:nvPr/>
            </p:nvSpPr>
            <p:spPr>
              <a:xfrm>
                <a:off x="7373326" y="3297535"/>
                <a:ext cx="690764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U-P-U</a:t>
                </a:r>
              </a:p>
            </p:txBody>
          </p:sp>
          <p:cxnSp>
            <p:nvCxnSpPr>
              <p:cNvPr id="483" name="直线连接符 482">
                <a:extLst>
                  <a:ext uri="{FF2B5EF4-FFF2-40B4-BE49-F238E27FC236}">
                    <a16:creationId xmlns:a16="http://schemas.microsoft.com/office/drawing/2014/main" id="{6AA53E69-74FE-001B-F844-85BD374957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27821" y="3474395"/>
                <a:ext cx="376387" cy="0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4" name="文本框 483">
                <a:extLst>
                  <a:ext uri="{FF2B5EF4-FFF2-40B4-BE49-F238E27FC236}">
                    <a16:creationId xmlns:a16="http://schemas.microsoft.com/office/drawing/2014/main" id="{75CD0A42-5560-BCA9-8DB7-4520FA966453}"/>
                  </a:ext>
                </a:extLst>
              </p:cNvPr>
              <p:cNvSpPr txBox="1"/>
              <p:nvPr/>
            </p:nvSpPr>
            <p:spPr>
              <a:xfrm>
                <a:off x="7373326" y="3491758"/>
                <a:ext cx="690764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U-S-U</a:t>
                </a:r>
              </a:p>
            </p:txBody>
          </p:sp>
          <p:sp>
            <p:nvSpPr>
              <p:cNvPr id="485" name="文本框 484">
                <a:extLst>
                  <a:ext uri="{FF2B5EF4-FFF2-40B4-BE49-F238E27FC236}">
                    <a16:creationId xmlns:a16="http://schemas.microsoft.com/office/drawing/2014/main" id="{49B4B916-E54B-B269-0842-7B6A0F71D7CD}"/>
                  </a:ext>
                </a:extLst>
              </p:cNvPr>
              <p:cNvSpPr txBox="1"/>
              <p:nvPr/>
            </p:nvSpPr>
            <p:spPr>
              <a:xfrm>
                <a:off x="7373326" y="3685981"/>
                <a:ext cx="690764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U-V-U</a:t>
                </a:r>
              </a:p>
            </p:txBody>
          </p:sp>
          <p:cxnSp>
            <p:nvCxnSpPr>
              <p:cNvPr id="486" name="直线连接符 485">
                <a:extLst>
                  <a:ext uri="{FF2B5EF4-FFF2-40B4-BE49-F238E27FC236}">
                    <a16:creationId xmlns:a16="http://schemas.microsoft.com/office/drawing/2014/main" id="{D695190B-8CBE-A8E0-E189-D7F77866F7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27821" y="3673464"/>
                <a:ext cx="376387" cy="0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7" name="直线连接符 486">
                <a:extLst>
                  <a:ext uri="{FF2B5EF4-FFF2-40B4-BE49-F238E27FC236}">
                    <a16:creationId xmlns:a16="http://schemas.microsoft.com/office/drawing/2014/main" id="{99423CA6-ABE6-DE69-F952-56A6203A7FD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27821" y="3857318"/>
                <a:ext cx="376387" cy="0"/>
              </a:xfrm>
              <a:prstGeom prst="line">
                <a:avLst/>
              </a:prstGeom>
              <a:ln w="19050">
                <a:solidFill>
                  <a:schemeClr val="accent2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1" name="组合 410">
              <a:extLst>
                <a:ext uri="{FF2B5EF4-FFF2-40B4-BE49-F238E27FC236}">
                  <a16:creationId xmlns:a16="http://schemas.microsoft.com/office/drawing/2014/main" id="{07044173-EDDA-EABA-123A-B405C90FC777}"/>
                </a:ext>
              </a:extLst>
            </p:cNvPr>
            <p:cNvGrpSpPr/>
            <p:nvPr/>
          </p:nvGrpSpPr>
          <p:grpSpPr>
            <a:xfrm>
              <a:off x="6773262" y="1771641"/>
              <a:ext cx="1584400" cy="2032082"/>
              <a:chOff x="6746079" y="1421063"/>
              <a:chExt cx="1584400" cy="2032082"/>
            </a:xfrm>
          </p:grpSpPr>
          <p:grpSp>
            <p:nvGrpSpPr>
              <p:cNvPr id="412" name="组合 411">
                <a:extLst>
                  <a:ext uri="{FF2B5EF4-FFF2-40B4-BE49-F238E27FC236}">
                    <a16:creationId xmlns:a16="http://schemas.microsoft.com/office/drawing/2014/main" id="{8DEF6961-C4DD-BB9B-B50C-10CCDF40FF99}"/>
                  </a:ext>
                </a:extLst>
              </p:cNvPr>
              <p:cNvGrpSpPr/>
              <p:nvPr/>
            </p:nvGrpSpPr>
            <p:grpSpPr>
              <a:xfrm>
                <a:off x="7333175" y="3062388"/>
                <a:ext cx="392360" cy="390757"/>
                <a:chOff x="3835063" y="3517810"/>
                <a:chExt cx="392360" cy="390757"/>
              </a:xfrm>
            </p:grpSpPr>
            <p:sp>
              <p:nvSpPr>
                <p:cNvPr id="466" name="任意形状 465">
                  <a:extLst>
                    <a:ext uri="{FF2B5EF4-FFF2-40B4-BE49-F238E27FC236}">
                      <a16:creationId xmlns:a16="http://schemas.microsoft.com/office/drawing/2014/main" id="{EB81F041-CA64-C899-B0EE-DE257D01B72B}"/>
                    </a:ext>
                  </a:extLst>
                </p:cNvPr>
                <p:cNvSpPr/>
                <p:nvPr/>
              </p:nvSpPr>
              <p:spPr>
                <a:xfrm>
                  <a:off x="3950828" y="3601196"/>
                  <a:ext cx="204463" cy="259194"/>
                </a:xfrm>
                <a:custGeom>
                  <a:avLst/>
                  <a:gdLst>
                    <a:gd name="connsiteX0" fmla="*/ 202155 w 204463"/>
                    <a:gd name="connsiteY0" fmla="*/ 0 h 259194"/>
                    <a:gd name="connsiteX1" fmla="*/ 147200 w 204463"/>
                    <a:gd name="connsiteY1" fmla="*/ 203928 h 259194"/>
                    <a:gd name="connsiteX2" fmla="*/ 0 w 204463"/>
                    <a:gd name="connsiteY2" fmla="*/ 257203 h 259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04463" h="259194">
                      <a:moveTo>
                        <a:pt x="202155" y="0"/>
                      </a:moveTo>
                      <a:cubicBezTo>
                        <a:pt x="209215" y="26747"/>
                        <a:pt x="202528" y="146982"/>
                        <a:pt x="147200" y="203928"/>
                      </a:cubicBezTo>
                      <a:cubicBezTo>
                        <a:pt x="104032" y="248340"/>
                        <a:pt x="13467" y="265414"/>
                        <a:pt x="0" y="257203"/>
                      </a:cubicBezTo>
                    </a:path>
                  </a:pathLst>
                </a:custGeom>
                <a:noFill/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67" name="任意形状 466">
                  <a:extLst>
                    <a:ext uri="{FF2B5EF4-FFF2-40B4-BE49-F238E27FC236}">
                      <a16:creationId xmlns:a16="http://schemas.microsoft.com/office/drawing/2014/main" id="{3EDC2987-4DDF-1A83-8F79-215BD5EAB46A}"/>
                    </a:ext>
                  </a:extLst>
                </p:cNvPr>
                <p:cNvSpPr/>
                <p:nvPr/>
              </p:nvSpPr>
              <p:spPr>
                <a:xfrm>
                  <a:off x="3953316" y="3608318"/>
                  <a:ext cx="226774" cy="300249"/>
                </a:xfrm>
                <a:custGeom>
                  <a:avLst/>
                  <a:gdLst>
                    <a:gd name="connsiteX0" fmla="*/ 225045 w 226774"/>
                    <a:gd name="connsiteY0" fmla="*/ 245914 h 300249"/>
                    <a:gd name="connsiteX1" fmla="*/ 210055 w 226774"/>
                    <a:gd name="connsiteY1" fmla="*/ 238419 h 300249"/>
                    <a:gd name="connsiteX2" fmla="*/ 206945 w 226774"/>
                    <a:gd name="connsiteY2" fmla="*/ 238761 h 300249"/>
                    <a:gd name="connsiteX3" fmla="*/ 206136 w 226774"/>
                    <a:gd name="connsiteY3" fmla="*/ 238761 h 300249"/>
                    <a:gd name="connsiteX4" fmla="*/ 185641 w 226774"/>
                    <a:gd name="connsiteY4" fmla="*/ 226911 h 300249"/>
                    <a:gd name="connsiteX5" fmla="*/ 189217 w 226774"/>
                    <a:gd name="connsiteY5" fmla="*/ 178643 h 300249"/>
                    <a:gd name="connsiteX6" fmla="*/ 210988 w 226774"/>
                    <a:gd name="connsiteY6" fmla="*/ 60460 h 300249"/>
                    <a:gd name="connsiteX7" fmla="*/ 209526 w 226774"/>
                    <a:gd name="connsiteY7" fmla="*/ 36761 h 300249"/>
                    <a:gd name="connsiteX8" fmla="*/ 200756 w 226774"/>
                    <a:gd name="connsiteY8" fmla="*/ 0 h 300249"/>
                    <a:gd name="connsiteX9" fmla="*/ 139238 w 226774"/>
                    <a:gd name="connsiteY9" fmla="*/ 188813 h 300249"/>
                    <a:gd name="connsiteX10" fmla="*/ 0 w 226774"/>
                    <a:gd name="connsiteY10" fmla="*/ 251014 h 300249"/>
                    <a:gd name="connsiteX11" fmla="*/ 127109 w 226774"/>
                    <a:gd name="connsiteY11" fmla="*/ 299656 h 300249"/>
                    <a:gd name="connsiteX12" fmla="*/ 225667 w 226774"/>
                    <a:gd name="connsiteY12" fmla="*/ 259816 h 300249"/>
                    <a:gd name="connsiteX13" fmla="*/ 225045 w 226774"/>
                    <a:gd name="connsiteY13" fmla="*/ 245914 h 300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774" h="300249">
                      <a:moveTo>
                        <a:pt x="225045" y="245914"/>
                      </a:moveTo>
                      <a:cubicBezTo>
                        <a:pt x="222339" y="240285"/>
                        <a:pt x="216182" y="237206"/>
                        <a:pt x="210055" y="238419"/>
                      </a:cubicBezTo>
                      <a:lnTo>
                        <a:pt x="206945" y="238761"/>
                      </a:lnTo>
                      <a:lnTo>
                        <a:pt x="206136" y="238761"/>
                      </a:lnTo>
                      <a:cubicBezTo>
                        <a:pt x="194380" y="238761"/>
                        <a:pt x="189217" y="235651"/>
                        <a:pt x="185641" y="226911"/>
                      </a:cubicBezTo>
                      <a:cubicBezTo>
                        <a:pt x="180198" y="213631"/>
                        <a:pt x="184676" y="194131"/>
                        <a:pt x="189217" y="178643"/>
                      </a:cubicBezTo>
                      <a:cubicBezTo>
                        <a:pt x="198547" y="146796"/>
                        <a:pt x="211299" y="103223"/>
                        <a:pt x="210988" y="60460"/>
                      </a:cubicBezTo>
                      <a:cubicBezTo>
                        <a:pt x="210957" y="52529"/>
                        <a:pt x="210490" y="44630"/>
                        <a:pt x="209526" y="36761"/>
                      </a:cubicBezTo>
                      <a:cubicBezTo>
                        <a:pt x="208002" y="24228"/>
                        <a:pt x="205047" y="11880"/>
                        <a:pt x="200756" y="0"/>
                      </a:cubicBezTo>
                      <a:cubicBezTo>
                        <a:pt x="201906" y="59714"/>
                        <a:pt x="190648" y="135942"/>
                        <a:pt x="139238" y="188813"/>
                      </a:cubicBezTo>
                      <a:cubicBezTo>
                        <a:pt x="98185" y="231048"/>
                        <a:pt x="28208" y="255648"/>
                        <a:pt x="0" y="251014"/>
                      </a:cubicBezTo>
                      <a:cubicBezTo>
                        <a:pt x="32656" y="285878"/>
                        <a:pt x="79525" y="303824"/>
                        <a:pt x="127109" y="299656"/>
                      </a:cubicBezTo>
                      <a:cubicBezTo>
                        <a:pt x="169344" y="296235"/>
                        <a:pt x="218639" y="279098"/>
                        <a:pt x="225667" y="259816"/>
                      </a:cubicBezTo>
                      <a:cubicBezTo>
                        <a:pt x="227347" y="255275"/>
                        <a:pt x="227098" y="250268"/>
                        <a:pt x="225045" y="24591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68" name="任意形状 467">
                  <a:extLst>
                    <a:ext uri="{FF2B5EF4-FFF2-40B4-BE49-F238E27FC236}">
                      <a16:creationId xmlns:a16="http://schemas.microsoft.com/office/drawing/2014/main" id="{81EB10EF-E0EB-8010-C082-F086CF819EC9}"/>
                    </a:ext>
                  </a:extLst>
                </p:cNvPr>
                <p:cNvSpPr/>
                <p:nvPr/>
              </p:nvSpPr>
              <p:spPr>
                <a:xfrm>
                  <a:off x="3835063" y="3591827"/>
                  <a:ext cx="85265" cy="126224"/>
                </a:xfrm>
                <a:custGeom>
                  <a:avLst/>
                  <a:gdLst>
                    <a:gd name="connsiteX0" fmla="*/ 83109 w 85265"/>
                    <a:gd name="connsiteY0" fmla="*/ 58694 h 126224"/>
                    <a:gd name="connsiteX1" fmla="*/ 39568 w 85265"/>
                    <a:gd name="connsiteY1" fmla="*/ 30921 h 126224"/>
                    <a:gd name="connsiteX2" fmla="*/ 14190 w 85265"/>
                    <a:gd name="connsiteY2" fmla="*/ 194 h 126224"/>
                    <a:gd name="connsiteX3" fmla="*/ 3927 w 85265"/>
                    <a:gd name="connsiteY3" fmla="*/ 56984 h 126224"/>
                    <a:gd name="connsiteX4" fmla="*/ 82892 w 85265"/>
                    <a:gd name="connsiteY4" fmla="*/ 126090 h 126224"/>
                    <a:gd name="connsiteX5" fmla="*/ 83109 w 85265"/>
                    <a:gd name="connsiteY5" fmla="*/ 58694 h 126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265" h="126224">
                      <a:moveTo>
                        <a:pt x="83109" y="58694"/>
                      </a:moveTo>
                      <a:cubicBezTo>
                        <a:pt x="65040" y="56579"/>
                        <a:pt x="46317" y="48027"/>
                        <a:pt x="39568" y="30921"/>
                      </a:cubicBezTo>
                      <a:cubicBezTo>
                        <a:pt x="34250" y="17641"/>
                        <a:pt x="29709" y="-2170"/>
                        <a:pt x="14190" y="194"/>
                      </a:cubicBezTo>
                      <a:cubicBezTo>
                        <a:pt x="-5093" y="3148"/>
                        <a:pt x="-583" y="41993"/>
                        <a:pt x="3927" y="56984"/>
                      </a:cubicBezTo>
                      <a:cubicBezTo>
                        <a:pt x="22245" y="117941"/>
                        <a:pt x="81927" y="127551"/>
                        <a:pt x="82892" y="126090"/>
                      </a:cubicBezTo>
                      <a:cubicBezTo>
                        <a:pt x="83856" y="124628"/>
                        <a:pt x="87588" y="58632"/>
                        <a:pt x="83109" y="5869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69" name="任意形状 468">
                  <a:extLst>
                    <a:ext uri="{FF2B5EF4-FFF2-40B4-BE49-F238E27FC236}">
                      <a16:creationId xmlns:a16="http://schemas.microsoft.com/office/drawing/2014/main" id="{15BC13AA-5F17-3659-E461-C20586BE2486}"/>
                    </a:ext>
                  </a:extLst>
                </p:cNvPr>
                <p:cNvSpPr/>
                <p:nvPr/>
              </p:nvSpPr>
              <p:spPr>
                <a:xfrm>
                  <a:off x="3862097" y="3641191"/>
                  <a:ext cx="58341" cy="76892"/>
                </a:xfrm>
                <a:custGeom>
                  <a:avLst/>
                  <a:gdLst>
                    <a:gd name="connsiteX0" fmla="*/ 56075 w 58341"/>
                    <a:gd name="connsiteY0" fmla="*/ 9330 h 76892"/>
                    <a:gd name="connsiteX1" fmla="*/ 28364 w 58341"/>
                    <a:gd name="connsiteY1" fmla="*/ 0 h 76892"/>
                    <a:gd name="connsiteX2" fmla="*/ 25876 w 58341"/>
                    <a:gd name="connsiteY2" fmla="*/ 23948 h 76892"/>
                    <a:gd name="connsiteX3" fmla="*/ 0 w 58341"/>
                    <a:gd name="connsiteY3" fmla="*/ 47833 h 76892"/>
                    <a:gd name="connsiteX4" fmla="*/ 55981 w 58341"/>
                    <a:gd name="connsiteY4" fmla="*/ 76757 h 76892"/>
                    <a:gd name="connsiteX5" fmla="*/ 56075 w 58341"/>
                    <a:gd name="connsiteY5" fmla="*/ 9330 h 7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341" h="76892">
                      <a:moveTo>
                        <a:pt x="56075" y="9330"/>
                      </a:moveTo>
                      <a:cubicBezTo>
                        <a:pt x="46247" y="8304"/>
                        <a:pt x="36792" y="5132"/>
                        <a:pt x="28364" y="0"/>
                      </a:cubicBezTo>
                      <a:cubicBezTo>
                        <a:pt x="30448" y="8024"/>
                        <a:pt x="29577" y="16515"/>
                        <a:pt x="25876" y="23948"/>
                      </a:cubicBezTo>
                      <a:cubicBezTo>
                        <a:pt x="19003" y="39498"/>
                        <a:pt x="0" y="47833"/>
                        <a:pt x="0" y="47833"/>
                      </a:cubicBezTo>
                      <a:cubicBezTo>
                        <a:pt x="24196" y="73118"/>
                        <a:pt x="55173" y="77814"/>
                        <a:pt x="55981" y="76757"/>
                      </a:cubicBezTo>
                      <a:cubicBezTo>
                        <a:pt x="57225" y="75077"/>
                        <a:pt x="60553" y="9268"/>
                        <a:pt x="56075" y="933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0" name="任意形状 469">
                  <a:extLst>
                    <a:ext uri="{FF2B5EF4-FFF2-40B4-BE49-F238E27FC236}">
                      <a16:creationId xmlns:a16="http://schemas.microsoft.com/office/drawing/2014/main" id="{A427BBFB-66B0-5A8B-08AF-1D8C0B54E8D6}"/>
                    </a:ext>
                  </a:extLst>
                </p:cNvPr>
                <p:cNvSpPr/>
                <p:nvPr/>
              </p:nvSpPr>
              <p:spPr>
                <a:xfrm>
                  <a:off x="4142215" y="3591827"/>
                  <a:ext cx="85208" cy="126229"/>
                </a:xfrm>
                <a:custGeom>
                  <a:avLst/>
                  <a:gdLst>
                    <a:gd name="connsiteX0" fmla="*/ 2184 w 85208"/>
                    <a:gd name="connsiteY0" fmla="*/ 58694 h 126229"/>
                    <a:gd name="connsiteX1" fmla="*/ 45726 w 85208"/>
                    <a:gd name="connsiteY1" fmla="*/ 30921 h 126229"/>
                    <a:gd name="connsiteX2" fmla="*/ 71104 w 85208"/>
                    <a:gd name="connsiteY2" fmla="*/ 194 h 126229"/>
                    <a:gd name="connsiteX3" fmla="*/ 81274 w 85208"/>
                    <a:gd name="connsiteY3" fmla="*/ 56984 h 126229"/>
                    <a:gd name="connsiteX4" fmla="*/ 2309 w 85208"/>
                    <a:gd name="connsiteY4" fmla="*/ 126090 h 126229"/>
                    <a:gd name="connsiteX5" fmla="*/ 2184 w 85208"/>
                    <a:gd name="connsiteY5" fmla="*/ 58694 h 126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208" h="126229">
                      <a:moveTo>
                        <a:pt x="2184" y="58694"/>
                      </a:moveTo>
                      <a:cubicBezTo>
                        <a:pt x="20254" y="56579"/>
                        <a:pt x="38977" y="48027"/>
                        <a:pt x="45726" y="30921"/>
                      </a:cubicBezTo>
                      <a:cubicBezTo>
                        <a:pt x="51044" y="17641"/>
                        <a:pt x="55585" y="-2170"/>
                        <a:pt x="71104" y="194"/>
                      </a:cubicBezTo>
                      <a:cubicBezTo>
                        <a:pt x="90293" y="3117"/>
                        <a:pt x="85783" y="41993"/>
                        <a:pt x="81274" y="56984"/>
                      </a:cubicBezTo>
                      <a:cubicBezTo>
                        <a:pt x="62955" y="117941"/>
                        <a:pt x="3273" y="127582"/>
                        <a:pt x="2309" y="126090"/>
                      </a:cubicBezTo>
                      <a:cubicBezTo>
                        <a:pt x="1345" y="124597"/>
                        <a:pt x="-2294" y="58632"/>
                        <a:pt x="2184" y="5869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1" name="任意形状 470">
                  <a:extLst>
                    <a:ext uri="{FF2B5EF4-FFF2-40B4-BE49-F238E27FC236}">
                      <a16:creationId xmlns:a16="http://schemas.microsoft.com/office/drawing/2014/main" id="{A4C0F2CD-A9CC-DE82-D91B-BFB935F2B96B}"/>
                    </a:ext>
                  </a:extLst>
                </p:cNvPr>
                <p:cNvSpPr/>
                <p:nvPr/>
              </p:nvSpPr>
              <p:spPr>
                <a:xfrm>
                  <a:off x="4142409" y="3613916"/>
                  <a:ext cx="84819" cy="104135"/>
                </a:xfrm>
                <a:custGeom>
                  <a:avLst/>
                  <a:gdLst>
                    <a:gd name="connsiteX0" fmla="*/ 63383 w 84819"/>
                    <a:gd name="connsiteY0" fmla="*/ 49668 h 104135"/>
                    <a:gd name="connsiteX1" fmla="*/ 0 w 84819"/>
                    <a:gd name="connsiteY1" fmla="*/ 76819 h 104135"/>
                    <a:gd name="connsiteX2" fmla="*/ 1990 w 84819"/>
                    <a:gd name="connsiteY2" fmla="*/ 104001 h 104135"/>
                    <a:gd name="connsiteX3" fmla="*/ 80955 w 84819"/>
                    <a:gd name="connsiteY3" fmla="*/ 34895 h 104135"/>
                    <a:gd name="connsiteX4" fmla="*/ 84594 w 84819"/>
                    <a:gd name="connsiteY4" fmla="*/ 0 h 104135"/>
                    <a:gd name="connsiteX5" fmla="*/ 63383 w 84819"/>
                    <a:gd name="connsiteY5" fmla="*/ 49668 h 104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819" h="104135">
                      <a:moveTo>
                        <a:pt x="63383" y="49668"/>
                      </a:moveTo>
                      <a:cubicBezTo>
                        <a:pt x="51627" y="62637"/>
                        <a:pt x="24694" y="75015"/>
                        <a:pt x="0" y="76819"/>
                      </a:cubicBezTo>
                      <a:cubicBezTo>
                        <a:pt x="93" y="85900"/>
                        <a:pt x="778" y="94982"/>
                        <a:pt x="1990" y="104001"/>
                      </a:cubicBezTo>
                      <a:cubicBezTo>
                        <a:pt x="2986" y="105463"/>
                        <a:pt x="62637" y="95853"/>
                        <a:pt x="80955" y="34895"/>
                      </a:cubicBezTo>
                      <a:cubicBezTo>
                        <a:pt x="84128" y="23543"/>
                        <a:pt x="85372" y="11756"/>
                        <a:pt x="84594" y="0"/>
                      </a:cubicBezTo>
                      <a:cubicBezTo>
                        <a:pt x="82821" y="18349"/>
                        <a:pt x="75388" y="35704"/>
                        <a:pt x="63383" y="49668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2" name="任意形状 471">
                  <a:extLst>
                    <a:ext uri="{FF2B5EF4-FFF2-40B4-BE49-F238E27FC236}">
                      <a16:creationId xmlns:a16="http://schemas.microsoft.com/office/drawing/2014/main" id="{D4BC2963-626E-AD95-56CE-4473F77D4603}"/>
                    </a:ext>
                  </a:extLst>
                </p:cNvPr>
                <p:cNvSpPr/>
                <p:nvPr/>
              </p:nvSpPr>
              <p:spPr>
                <a:xfrm>
                  <a:off x="3897059" y="3517810"/>
                  <a:ext cx="283049" cy="390718"/>
                </a:xfrm>
                <a:custGeom>
                  <a:avLst/>
                  <a:gdLst>
                    <a:gd name="connsiteX0" fmla="*/ 267400 w 283049"/>
                    <a:gd name="connsiteY0" fmla="*/ 150875 h 390718"/>
                    <a:gd name="connsiteX1" fmla="*/ 265938 w 283049"/>
                    <a:gd name="connsiteY1" fmla="*/ 127176 h 390718"/>
                    <a:gd name="connsiteX2" fmla="*/ 190923 w 283049"/>
                    <a:gd name="connsiteY2" fmla="*/ 11854 h 390718"/>
                    <a:gd name="connsiteX3" fmla="*/ 132049 w 283049"/>
                    <a:gd name="connsiteY3" fmla="*/ 503 h 390718"/>
                    <a:gd name="connsiteX4" fmla="*/ 30256 w 283049"/>
                    <a:gd name="connsiteY4" fmla="*/ 65254 h 390718"/>
                    <a:gd name="connsiteX5" fmla="*/ 19744 w 283049"/>
                    <a:gd name="connsiteY5" fmla="*/ 288123 h 390718"/>
                    <a:gd name="connsiteX6" fmla="*/ 183397 w 283049"/>
                    <a:gd name="connsiteY6" fmla="*/ 390195 h 390718"/>
                    <a:gd name="connsiteX7" fmla="*/ 281955 w 283049"/>
                    <a:gd name="connsiteY7" fmla="*/ 350355 h 390718"/>
                    <a:gd name="connsiteX8" fmla="*/ 281333 w 283049"/>
                    <a:gd name="connsiteY8" fmla="*/ 336422 h 390718"/>
                    <a:gd name="connsiteX9" fmla="*/ 266343 w 283049"/>
                    <a:gd name="connsiteY9" fmla="*/ 328927 h 390718"/>
                    <a:gd name="connsiteX10" fmla="*/ 263232 w 283049"/>
                    <a:gd name="connsiteY10" fmla="*/ 329269 h 390718"/>
                    <a:gd name="connsiteX11" fmla="*/ 262424 w 283049"/>
                    <a:gd name="connsiteY11" fmla="*/ 329269 h 390718"/>
                    <a:gd name="connsiteX12" fmla="*/ 241928 w 283049"/>
                    <a:gd name="connsiteY12" fmla="*/ 317420 h 390718"/>
                    <a:gd name="connsiteX13" fmla="*/ 245505 w 283049"/>
                    <a:gd name="connsiteY13" fmla="*/ 269151 h 390718"/>
                    <a:gd name="connsiteX14" fmla="*/ 267400 w 283049"/>
                    <a:gd name="connsiteY14" fmla="*/ 150875 h 390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83049" h="390718">
                      <a:moveTo>
                        <a:pt x="267400" y="150875"/>
                      </a:moveTo>
                      <a:cubicBezTo>
                        <a:pt x="267369" y="142944"/>
                        <a:pt x="266902" y="135045"/>
                        <a:pt x="265938" y="127176"/>
                      </a:cubicBezTo>
                      <a:cubicBezTo>
                        <a:pt x="259718" y="76326"/>
                        <a:pt x="230981" y="32163"/>
                        <a:pt x="190923" y="11854"/>
                      </a:cubicBezTo>
                      <a:cubicBezTo>
                        <a:pt x="172791" y="2462"/>
                        <a:pt x="152358" y="-1488"/>
                        <a:pt x="132049" y="503"/>
                      </a:cubicBezTo>
                      <a:cubicBezTo>
                        <a:pt x="89846" y="4981"/>
                        <a:pt x="52183" y="28929"/>
                        <a:pt x="30256" y="65254"/>
                      </a:cubicBezTo>
                      <a:cubicBezTo>
                        <a:pt x="-24916" y="157530"/>
                        <a:pt x="10414" y="269151"/>
                        <a:pt x="19744" y="288123"/>
                      </a:cubicBezTo>
                      <a:cubicBezTo>
                        <a:pt x="67453" y="385064"/>
                        <a:pt x="144521" y="393337"/>
                        <a:pt x="183397" y="390195"/>
                      </a:cubicBezTo>
                      <a:cubicBezTo>
                        <a:pt x="225632" y="386774"/>
                        <a:pt x="274926" y="369638"/>
                        <a:pt x="281955" y="350355"/>
                      </a:cubicBezTo>
                      <a:cubicBezTo>
                        <a:pt x="283603" y="345815"/>
                        <a:pt x="283386" y="340807"/>
                        <a:pt x="281333" y="336422"/>
                      </a:cubicBezTo>
                      <a:cubicBezTo>
                        <a:pt x="278627" y="330793"/>
                        <a:pt x="272469" y="327714"/>
                        <a:pt x="266343" y="328927"/>
                      </a:cubicBezTo>
                      <a:lnTo>
                        <a:pt x="263232" y="329269"/>
                      </a:lnTo>
                      <a:lnTo>
                        <a:pt x="262424" y="329269"/>
                      </a:lnTo>
                      <a:cubicBezTo>
                        <a:pt x="250668" y="329269"/>
                        <a:pt x="245505" y="326159"/>
                        <a:pt x="241928" y="317420"/>
                      </a:cubicBezTo>
                      <a:cubicBezTo>
                        <a:pt x="236486" y="304140"/>
                        <a:pt x="240964" y="284639"/>
                        <a:pt x="245505" y="269151"/>
                      </a:cubicBezTo>
                      <a:cubicBezTo>
                        <a:pt x="254835" y="237366"/>
                        <a:pt x="267618" y="193794"/>
                        <a:pt x="267400" y="150875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3" name="任意形状 472">
                  <a:extLst>
                    <a:ext uri="{FF2B5EF4-FFF2-40B4-BE49-F238E27FC236}">
                      <a16:creationId xmlns:a16="http://schemas.microsoft.com/office/drawing/2014/main" id="{A2E80715-362E-7BB8-5E9D-98E74A0D2124}"/>
                    </a:ext>
                  </a:extLst>
                </p:cNvPr>
                <p:cNvSpPr/>
                <p:nvPr/>
              </p:nvSpPr>
              <p:spPr>
                <a:xfrm>
                  <a:off x="3950828" y="3601196"/>
                  <a:ext cx="204463" cy="259194"/>
                </a:xfrm>
                <a:custGeom>
                  <a:avLst/>
                  <a:gdLst>
                    <a:gd name="connsiteX0" fmla="*/ 202155 w 204463"/>
                    <a:gd name="connsiteY0" fmla="*/ 0 h 259194"/>
                    <a:gd name="connsiteX1" fmla="*/ 147200 w 204463"/>
                    <a:gd name="connsiteY1" fmla="*/ 203928 h 259194"/>
                    <a:gd name="connsiteX2" fmla="*/ 0 w 204463"/>
                    <a:gd name="connsiteY2" fmla="*/ 257203 h 259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04463" h="259194">
                      <a:moveTo>
                        <a:pt x="202155" y="0"/>
                      </a:moveTo>
                      <a:cubicBezTo>
                        <a:pt x="209215" y="26747"/>
                        <a:pt x="202528" y="146982"/>
                        <a:pt x="147200" y="203928"/>
                      </a:cubicBezTo>
                      <a:cubicBezTo>
                        <a:pt x="104032" y="248340"/>
                        <a:pt x="13467" y="265414"/>
                        <a:pt x="0" y="257203"/>
                      </a:cubicBezTo>
                    </a:path>
                  </a:pathLst>
                </a:custGeom>
                <a:noFill/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4" name="任意形状 473">
                  <a:extLst>
                    <a:ext uri="{FF2B5EF4-FFF2-40B4-BE49-F238E27FC236}">
                      <a16:creationId xmlns:a16="http://schemas.microsoft.com/office/drawing/2014/main" id="{9999F610-BE26-4184-25EC-91C7301AEE00}"/>
                    </a:ext>
                  </a:extLst>
                </p:cNvPr>
                <p:cNvSpPr/>
                <p:nvPr/>
              </p:nvSpPr>
              <p:spPr>
                <a:xfrm>
                  <a:off x="3953316" y="3608318"/>
                  <a:ext cx="226774" cy="300249"/>
                </a:xfrm>
                <a:custGeom>
                  <a:avLst/>
                  <a:gdLst>
                    <a:gd name="connsiteX0" fmla="*/ 225045 w 226774"/>
                    <a:gd name="connsiteY0" fmla="*/ 245914 h 300249"/>
                    <a:gd name="connsiteX1" fmla="*/ 210055 w 226774"/>
                    <a:gd name="connsiteY1" fmla="*/ 238419 h 300249"/>
                    <a:gd name="connsiteX2" fmla="*/ 206945 w 226774"/>
                    <a:gd name="connsiteY2" fmla="*/ 238761 h 300249"/>
                    <a:gd name="connsiteX3" fmla="*/ 206136 w 226774"/>
                    <a:gd name="connsiteY3" fmla="*/ 238761 h 300249"/>
                    <a:gd name="connsiteX4" fmla="*/ 185641 w 226774"/>
                    <a:gd name="connsiteY4" fmla="*/ 226911 h 300249"/>
                    <a:gd name="connsiteX5" fmla="*/ 189217 w 226774"/>
                    <a:gd name="connsiteY5" fmla="*/ 178643 h 300249"/>
                    <a:gd name="connsiteX6" fmla="*/ 210988 w 226774"/>
                    <a:gd name="connsiteY6" fmla="*/ 60460 h 300249"/>
                    <a:gd name="connsiteX7" fmla="*/ 209526 w 226774"/>
                    <a:gd name="connsiteY7" fmla="*/ 36761 h 300249"/>
                    <a:gd name="connsiteX8" fmla="*/ 200756 w 226774"/>
                    <a:gd name="connsiteY8" fmla="*/ 0 h 300249"/>
                    <a:gd name="connsiteX9" fmla="*/ 139238 w 226774"/>
                    <a:gd name="connsiteY9" fmla="*/ 188813 h 300249"/>
                    <a:gd name="connsiteX10" fmla="*/ 0 w 226774"/>
                    <a:gd name="connsiteY10" fmla="*/ 251014 h 300249"/>
                    <a:gd name="connsiteX11" fmla="*/ 127109 w 226774"/>
                    <a:gd name="connsiteY11" fmla="*/ 299656 h 300249"/>
                    <a:gd name="connsiteX12" fmla="*/ 225667 w 226774"/>
                    <a:gd name="connsiteY12" fmla="*/ 259816 h 300249"/>
                    <a:gd name="connsiteX13" fmla="*/ 225045 w 226774"/>
                    <a:gd name="connsiteY13" fmla="*/ 245914 h 300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774" h="300249">
                      <a:moveTo>
                        <a:pt x="225045" y="245914"/>
                      </a:moveTo>
                      <a:cubicBezTo>
                        <a:pt x="222339" y="240285"/>
                        <a:pt x="216182" y="237206"/>
                        <a:pt x="210055" y="238419"/>
                      </a:cubicBezTo>
                      <a:lnTo>
                        <a:pt x="206945" y="238761"/>
                      </a:lnTo>
                      <a:lnTo>
                        <a:pt x="206136" y="238761"/>
                      </a:lnTo>
                      <a:cubicBezTo>
                        <a:pt x="194380" y="238761"/>
                        <a:pt x="189217" y="235651"/>
                        <a:pt x="185641" y="226911"/>
                      </a:cubicBezTo>
                      <a:cubicBezTo>
                        <a:pt x="180198" y="213631"/>
                        <a:pt x="184676" y="194131"/>
                        <a:pt x="189217" y="178643"/>
                      </a:cubicBezTo>
                      <a:cubicBezTo>
                        <a:pt x="198547" y="146796"/>
                        <a:pt x="211299" y="103223"/>
                        <a:pt x="210988" y="60460"/>
                      </a:cubicBezTo>
                      <a:cubicBezTo>
                        <a:pt x="210957" y="52529"/>
                        <a:pt x="210490" y="44630"/>
                        <a:pt x="209526" y="36761"/>
                      </a:cubicBezTo>
                      <a:cubicBezTo>
                        <a:pt x="208002" y="24228"/>
                        <a:pt x="205047" y="11880"/>
                        <a:pt x="200756" y="0"/>
                      </a:cubicBezTo>
                      <a:cubicBezTo>
                        <a:pt x="201906" y="59714"/>
                        <a:pt x="190648" y="135942"/>
                        <a:pt x="139238" y="188813"/>
                      </a:cubicBezTo>
                      <a:cubicBezTo>
                        <a:pt x="98185" y="231048"/>
                        <a:pt x="28208" y="255648"/>
                        <a:pt x="0" y="251014"/>
                      </a:cubicBezTo>
                      <a:cubicBezTo>
                        <a:pt x="32656" y="285878"/>
                        <a:pt x="79525" y="303824"/>
                        <a:pt x="127109" y="299656"/>
                      </a:cubicBezTo>
                      <a:cubicBezTo>
                        <a:pt x="169344" y="296235"/>
                        <a:pt x="218639" y="279098"/>
                        <a:pt x="225667" y="259816"/>
                      </a:cubicBezTo>
                      <a:cubicBezTo>
                        <a:pt x="227347" y="255275"/>
                        <a:pt x="227098" y="250268"/>
                        <a:pt x="225045" y="245914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5" name="任意形状 474">
                  <a:extLst>
                    <a:ext uri="{FF2B5EF4-FFF2-40B4-BE49-F238E27FC236}">
                      <a16:creationId xmlns:a16="http://schemas.microsoft.com/office/drawing/2014/main" id="{C7F729C4-7FC1-056B-25D2-153471202664}"/>
                    </a:ext>
                  </a:extLst>
                </p:cNvPr>
                <p:cNvSpPr/>
                <p:nvPr/>
              </p:nvSpPr>
              <p:spPr>
                <a:xfrm>
                  <a:off x="3935627" y="3674788"/>
                  <a:ext cx="177112" cy="76624"/>
                </a:xfrm>
                <a:custGeom>
                  <a:avLst/>
                  <a:gdLst>
                    <a:gd name="connsiteX0" fmla="*/ 88412 w 177112"/>
                    <a:gd name="connsiteY0" fmla="*/ 6897 h 76624"/>
                    <a:gd name="connsiteX1" fmla="*/ 9447 w 177112"/>
                    <a:gd name="connsiteY1" fmla="*/ 241 h 76624"/>
                    <a:gd name="connsiteX2" fmla="*/ 117 w 177112"/>
                    <a:gd name="connsiteY2" fmla="*/ 6865 h 76624"/>
                    <a:gd name="connsiteX3" fmla="*/ 117 w 177112"/>
                    <a:gd name="connsiteY3" fmla="*/ 9571 h 76624"/>
                    <a:gd name="connsiteX4" fmla="*/ 88505 w 177112"/>
                    <a:gd name="connsiteY4" fmla="*/ 76625 h 76624"/>
                    <a:gd name="connsiteX5" fmla="*/ 176987 w 177112"/>
                    <a:gd name="connsiteY5" fmla="*/ 9447 h 76624"/>
                    <a:gd name="connsiteX6" fmla="*/ 170456 w 177112"/>
                    <a:gd name="connsiteY6" fmla="*/ 117 h 76624"/>
                    <a:gd name="connsiteX7" fmla="*/ 167657 w 177112"/>
                    <a:gd name="connsiteY7" fmla="*/ 117 h 76624"/>
                    <a:gd name="connsiteX8" fmla="*/ 88412 w 177112"/>
                    <a:gd name="connsiteY8" fmla="*/ 6897 h 76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7112" h="76624">
                      <a:moveTo>
                        <a:pt x="88412" y="6897"/>
                      </a:moveTo>
                      <a:cubicBezTo>
                        <a:pt x="61945" y="7052"/>
                        <a:pt x="35509" y="4813"/>
                        <a:pt x="9447" y="241"/>
                      </a:cubicBezTo>
                      <a:cubicBezTo>
                        <a:pt x="5031" y="-505"/>
                        <a:pt x="863" y="2449"/>
                        <a:pt x="117" y="6865"/>
                      </a:cubicBezTo>
                      <a:cubicBezTo>
                        <a:pt x="-39" y="7767"/>
                        <a:pt x="-39" y="8669"/>
                        <a:pt x="117" y="9571"/>
                      </a:cubicBezTo>
                      <a:cubicBezTo>
                        <a:pt x="7643" y="46395"/>
                        <a:pt x="43875" y="76625"/>
                        <a:pt x="88505" y="76625"/>
                      </a:cubicBezTo>
                      <a:cubicBezTo>
                        <a:pt x="137302" y="76625"/>
                        <a:pt x="170176" y="45524"/>
                        <a:pt x="176987" y="9447"/>
                      </a:cubicBezTo>
                      <a:cubicBezTo>
                        <a:pt x="177764" y="5062"/>
                        <a:pt x="174841" y="894"/>
                        <a:pt x="170456" y="117"/>
                      </a:cubicBezTo>
                      <a:cubicBezTo>
                        <a:pt x="169523" y="-39"/>
                        <a:pt x="168590" y="-39"/>
                        <a:pt x="167657" y="117"/>
                      </a:cubicBezTo>
                      <a:cubicBezTo>
                        <a:pt x="141501" y="4751"/>
                        <a:pt x="114972" y="7021"/>
                        <a:pt x="88412" y="689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404040"/>
                    </a:gs>
                    <a:gs pos="12000">
                      <a:srgbClr val="3E3A35"/>
                    </a:gs>
                    <a:gs pos="44000">
                      <a:srgbClr val="392D1E"/>
                    </a:gs>
                    <a:gs pos="74000">
                      <a:srgbClr val="362510"/>
                    </a:gs>
                    <a:gs pos="100000">
                      <a:srgbClr val="35220B"/>
                    </a:gs>
                  </a:gsLst>
                  <a:lin ang="16200000" scaled="1"/>
                </a:gra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6" name="任意形状 475">
                  <a:extLst>
                    <a:ext uri="{FF2B5EF4-FFF2-40B4-BE49-F238E27FC236}">
                      <a16:creationId xmlns:a16="http://schemas.microsoft.com/office/drawing/2014/main" id="{66E7661B-BFF2-B242-BF18-AE60BD585B13}"/>
                    </a:ext>
                  </a:extLst>
                </p:cNvPr>
                <p:cNvSpPr/>
                <p:nvPr/>
              </p:nvSpPr>
              <p:spPr>
                <a:xfrm>
                  <a:off x="3982488" y="3690237"/>
                  <a:ext cx="86522" cy="96381"/>
                </a:xfrm>
                <a:custGeom>
                  <a:avLst/>
                  <a:gdLst>
                    <a:gd name="connsiteX0" fmla="*/ 47802 w 86522"/>
                    <a:gd name="connsiteY0" fmla="*/ 1959 h 96381"/>
                    <a:gd name="connsiteX1" fmla="*/ 41582 w 86522"/>
                    <a:gd name="connsiteY1" fmla="*/ 1959 h 96381"/>
                    <a:gd name="connsiteX2" fmla="*/ 38689 w 86522"/>
                    <a:gd name="connsiteY2" fmla="*/ 1959 h 96381"/>
                    <a:gd name="connsiteX3" fmla="*/ 0 w 86522"/>
                    <a:gd name="connsiteY3" fmla="*/ 280 h 96381"/>
                    <a:gd name="connsiteX4" fmla="*/ 0 w 86522"/>
                    <a:gd name="connsiteY4" fmla="*/ 56883 h 96381"/>
                    <a:gd name="connsiteX5" fmla="*/ 39467 w 86522"/>
                    <a:gd name="connsiteY5" fmla="*/ 96381 h 96381"/>
                    <a:gd name="connsiteX6" fmla="*/ 46993 w 86522"/>
                    <a:gd name="connsiteY6" fmla="*/ 96381 h 96381"/>
                    <a:gd name="connsiteX7" fmla="*/ 86522 w 86522"/>
                    <a:gd name="connsiteY7" fmla="*/ 56883 h 96381"/>
                    <a:gd name="connsiteX8" fmla="*/ 86522 w 86522"/>
                    <a:gd name="connsiteY8" fmla="*/ 0 h 96381"/>
                    <a:gd name="connsiteX9" fmla="*/ 47802 w 86522"/>
                    <a:gd name="connsiteY9" fmla="*/ 1959 h 96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6522" h="96381">
                      <a:moveTo>
                        <a:pt x="47802" y="1959"/>
                      </a:moveTo>
                      <a:lnTo>
                        <a:pt x="41582" y="1959"/>
                      </a:lnTo>
                      <a:lnTo>
                        <a:pt x="38689" y="1959"/>
                      </a:lnTo>
                      <a:cubicBezTo>
                        <a:pt x="25472" y="1959"/>
                        <a:pt x="12503" y="1306"/>
                        <a:pt x="0" y="280"/>
                      </a:cubicBezTo>
                      <a:lnTo>
                        <a:pt x="0" y="56883"/>
                      </a:lnTo>
                      <a:cubicBezTo>
                        <a:pt x="31" y="78685"/>
                        <a:pt x="17665" y="96350"/>
                        <a:pt x="39467" y="96381"/>
                      </a:cubicBezTo>
                      <a:lnTo>
                        <a:pt x="46993" y="96381"/>
                      </a:lnTo>
                      <a:cubicBezTo>
                        <a:pt x="68826" y="96381"/>
                        <a:pt x="86491" y="78716"/>
                        <a:pt x="86522" y="56883"/>
                      </a:cubicBezTo>
                      <a:lnTo>
                        <a:pt x="86522" y="0"/>
                      </a:lnTo>
                      <a:cubicBezTo>
                        <a:pt x="74020" y="1151"/>
                        <a:pt x="61020" y="1804"/>
                        <a:pt x="47802" y="195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4081"/>
                    </a:gs>
                    <a:gs pos="28000">
                      <a:srgbClr val="FB3D80"/>
                    </a:gs>
                    <a:gs pos="55000">
                      <a:srgbClr val="EF337D"/>
                    </a:gs>
                    <a:gs pos="82000">
                      <a:srgbClr val="DB2378"/>
                    </a:gs>
                    <a:gs pos="100000">
                      <a:srgbClr val="CA1573"/>
                    </a:gs>
                  </a:gsLst>
                  <a:lin ang="16200000" scaled="1"/>
                </a:gra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7" name="任意形状 476">
                  <a:extLst>
                    <a:ext uri="{FF2B5EF4-FFF2-40B4-BE49-F238E27FC236}">
                      <a16:creationId xmlns:a16="http://schemas.microsoft.com/office/drawing/2014/main" id="{AB260861-6030-EEAD-C907-90EE83E04DF2}"/>
                    </a:ext>
                  </a:extLst>
                </p:cNvPr>
                <p:cNvSpPr/>
                <p:nvPr/>
              </p:nvSpPr>
              <p:spPr>
                <a:xfrm>
                  <a:off x="4021177" y="3692197"/>
                  <a:ext cx="9112" cy="48952"/>
                </a:xfrm>
                <a:custGeom>
                  <a:avLst/>
                  <a:gdLst>
                    <a:gd name="connsiteX0" fmla="*/ 4510 w 9112"/>
                    <a:gd name="connsiteY0" fmla="*/ 48953 h 48952"/>
                    <a:gd name="connsiteX1" fmla="*/ 9113 w 9112"/>
                    <a:gd name="connsiteY1" fmla="*/ 44412 h 48952"/>
                    <a:gd name="connsiteX2" fmla="*/ 9113 w 9112"/>
                    <a:gd name="connsiteY2" fmla="*/ 44381 h 48952"/>
                    <a:gd name="connsiteX3" fmla="*/ 9113 w 9112"/>
                    <a:gd name="connsiteY3" fmla="*/ 0 h 48952"/>
                    <a:gd name="connsiteX4" fmla="*/ 2893 w 9112"/>
                    <a:gd name="connsiteY4" fmla="*/ 0 h 48952"/>
                    <a:gd name="connsiteX5" fmla="*/ 0 w 9112"/>
                    <a:gd name="connsiteY5" fmla="*/ 0 h 48952"/>
                    <a:gd name="connsiteX6" fmla="*/ 0 w 9112"/>
                    <a:gd name="connsiteY6" fmla="*/ 44319 h 48952"/>
                    <a:gd name="connsiteX7" fmla="*/ 4510 w 9112"/>
                    <a:gd name="connsiteY7" fmla="*/ 48953 h 48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12" h="48952">
                      <a:moveTo>
                        <a:pt x="4510" y="48953"/>
                      </a:moveTo>
                      <a:cubicBezTo>
                        <a:pt x="7029" y="48984"/>
                        <a:pt x="9082" y="46931"/>
                        <a:pt x="9113" y="44412"/>
                      </a:cubicBezTo>
                      <a:lnTo>
                        <a:pt x="9113" y="44381"/>
                      </a:lnTo>
                      <a:lnTo>
                        <a:pt x="9113" y="0"/>
                      </a:lnTo>
                      <a:lnTo>
                        <a:pt x="2893" y="0"/>
                      </a:lnTo>
                      <a:lnTo>
                        <a:pt x="0" y="0"/>
                      </a:lnTo>
                      <a:lnTo>
                        <a:pt x="0" y="44319"/>
                      </a:lnTo>
                      <a:cubicBezTo>
                        <a:pt x="-31" y="46838"/>
                        <a:pt x="1991" y="48922"/>
                        <a:pt x="4510" y="48953"/>
                      </a:cubicBezTo>
                      <a:close/>
                    </a:path>
                  </a:pathLst>
                </a:custGeom>
                <a:solidFill>
                  <a:srgbClr val="AB3F2E">
                    <a:alpha val="30000"/>
                  </a:srgbClr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8" name="任意形状 477">
                  <a:extLst>
                    <a:ext uri="{FF2B5EF4-FFF2-40B4-BE49-F238E27FC236}">
                      <a16:creationId xmlns:a16="http://schemas.microsoft.com/office/drawing/2014/main" id="{CA4C332F-E5E5-3FC9-541B-AF2CB84B4468}"/>
                    </a:ext>
                  </a:extLst>
                </p:cNvPr>
                <p:cNvSpPr/>
                <p:nvPr/>
              </p:nvSpPr>
              <p:spPr>
                <a:xfrm>
                  <a:off x="4029824" y="3583468"/>
                  <a:ext cx="72464" cy="72464"/>
                </a:xfrm>
                <a:custGeom>
                  <a:avLst/>
                  <a:gdLst>
                    <a:gd name="connsiteX0" fmla="*/ 72465 w 72464"/>
                    <a:gd name="connsiteY0" fmla="*/ 36232 h 72464"/>
                    <a:gd name="connsiteX1" fmla="*/ 36232 w 72464"/>
                    <a:gd name="connsiteY1" fmla="*/ 72465 h 72464"/>
                    <a:gd name="connsiteX2" fmla="*/ 0 w 72464"/>
                    <a:gd name="connsiteY2" fmla="*/ 36232 h 72464"/>
                    <a:gd name="connsiteX3" fmla="*/ 36232 w 72464"/>
                    <a:gd name="connsiteY3" fmla="*/ 0 h 72464"/>
                    <a:gd name="connsiteX4" fmla="*/ 72465 w 72464"/>
                    <a:gd name="connsiteY4" fmla="*/ 36232 h 72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464" h="72464">
                      <a:moveTo>
                        <a:pt x="72465" y="36232"/>
                      </a:moveTo>
                      <a:cubicBezTo>
                        <a:pt x="72465" y="56243"/>
                        <a:pt x="56243" y="72465"/>
                        <a:pt x="36232" y="72465"/>
                      </a:cubicBezTo>
                      <a:cubicBezTo>
                        <a:pt x="16222" y="72465"/>
                        <a:pt x="0" y="56243"/>
                        <a:pt x="0" y="36232"/>
                      </a:cubicBezTo>
                      <a:cubicBezTo>
                        <a:pt x="0" y="16222"/>
                        <a:pt x="16222" y="0"/>
                        <a:pt x="36232" y="0"/>
                      </a:cubicBezTo>
                      <a:cubicBezTo>
                        <a:pt x="56243" y="0"/>
                        <a:pt x="72465" y="16222"/>
                        <a:pt x="72465" y="362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grpSp>
              <p:nvGrpSpPr>
                <p:cNvPr id="479" name="图形 54">
                  <a:extLst>
                    <a:ext uri="{FF2B5EF4-FFF2-40B4-BE49-F238E27FC236}">
                      <a16:creationId xmlns:a16="http://schemas.microsoft.com/office/drawing/2014/main" id="{B943F921-3AC1-012B-36FD-5A121F4EA8EA}"/>
                    </a:ext>
                  </a:extLst>
                </p:cNvPr>
                <p:cNvGrpSpPr/>
                <p:nvPr/>
              </p:nvGrpSpPr>
              <p:grpSpPr>
                <a:xfrm>
                  <a:off x="3946742" y="3598425"/>
                  <a:ext cx="136420" cy="43178"/>
                  <a:chOff x="3946742" y="3598425"/>
                  <a:chExt cx="136420" cy="43178"/>
                </a:xfrm>
                <a:solidFill>
                  <a:srgbClr val="422B0D"/>
                </a:solidFill>
              </p:grpSpPr>
              <p:sp>
                <p:nvSpPr>
                  <p:cNvPr id="480" name="任意形状 479">
                    <a:extLst>
                      <a:ext uri="{FF2B5EF4-FFF2-40B4-BE49-F238E27FC236}">
                        <a16:creationId xmlns:a16="http://schemas.microsoft.com/office/drawing/2014/main" id="{FE72A484-47FB-E456-BD1A-9360FCBD168A}"/>
                      </a:ext>
                    </a:extLst>
                  </p:cNvPr>
                  <p:cNvSpPr/>
                  <p:nvPr/>
                </p:nvSpPr>
                <p:spPr>
                  <a:xfrm>
                    <a:off x="4052061" y="3603901"/>
                    <a:ext cx="31100" cy="31598"/>
                  </a:xfrm>
                  <a:custGeom>
                    <a:avLst/>
                    <a:gdLst>
                      <a:gd name="connsiteX0" fmla="*/ 31101 w 31100"/>
                      <a:gd name="connsiteY0" fmla="*/ 15799 h 31598"/>
                      <a:gd name="connsiteX1" fmla="*/ 15550 w 31100"/>
                      <a:gd name="connsiteY1" fmla="*/ 31598 h 31598"/>
                      <a:gd name="connsiteX2" fmla="*/ 0 w 31100"/>
                      <a:gd name="connsiteY2" fmla="*/ 15799 h 31598"/>
                      <a:gd name="connsiteX3" fmla="*/ 15550 w 31100"/>
                      <a:gd name="connsiteY3" fmla="*/ 0 h 31598"/>
                      <a:gd name="connsiteX4" fmla="*/ 31101 w 31100"/>
                      <a:gd name="connsiteY4" fmla="*/ 15799 h 31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100" h="31598">
                        <a:moveTo>
                          <a:pt x="31101" y="15799"/>
                        </a:moveTo>
                        <a:cubicBezTo>
                          <a:pt x="31101" y="24525"/>
                          <a:pt x="24139" y="31598"/>
                          <a:pt x="15550" y="31598"/>
                        </a:cubicBezTo>
                        <a:cubicBezTo>
                          <a:pt x="6962" y="31598"/>
                          <a:pt x="0" y="24525"/>
                          <a:pt x="0" y="15799"/>
                        </a:cubicBezTo>
                        <a:cubicBezTo>
                          <a:pt x="0" y="7074"/>
                          <a:pt x="6962" y="0"/>
                          <a:pt x="15550" y="0"/>
                        </a:cubicBezTo>
                        <a:cubicBezTo>
                          <a:pt x="24139" y="0"/>
                          <a:pt x="31101" y="7074"/>
                          <a:pt x="31101" y="15799"/>
                        </a:cubicBezTo>
                        <a:close/>
                      </a:path>
                    </a:pathLst>
                  </a:custGeom>
                  <a:solidFill>
                    <a:srgbClr val="422B0D"/>
                  </a:solidFill>
                  <a:ln w="305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  <p:sp>
                <p:nvSpPr>
                  <p:cNvPr id="481" name="任意形状 480">
                    <a:extLst>
                      <a:ext uri="{FF2B5EF4-FFF2-40B4-BE49-F238E27FC236}">
                        <a16:creationId xmlns:a16="http://schemas.microsoft.com/office/drawing/2014/main" id="{7A9CACBF-969A-73F6-EE21-7B556F8280B7}"/>
                      </a:ext>
                    </a:extLst>
                  </p:cNvPr>
                  <p:cNvSpPr/>
                  <p:nvPr/>
                </p:nvSpPr>
                <p:spPr>
                  <a:xfrm>
                    <a:off x="3946742" y="3598425"/>
                    <a:ext cx="57766" cy="43178"/>
                  </a:xfrm>
                  <a:custGeom>
                    <a:avLst/>
                    <a:gdLst>
                      <a:gd name="connsiteX0" fmla="*/ 56958 w 57766"/>
                      <a:gd name="connsiteY0" fmla="*/ 27651 h 43178"/>
                      <a:gd name="connsiteX1" fmla="*/ 56647 w 57766"/>
                      <a:gd name="connsiteY1" fmla="*/ 27154 h 43178"/>
                      <a:gd name="connsiteX2" fmla="*/ 55527 w 57766"/>
                      <a:gd name="connsiteY2" fmla="*/ 25505 h 43178"/>
                      <a:gd name="connsiteX3" fmla="*/ 51048 w 57766"/>
                      <a:gd name="connsiteY3" fmla="*/ 20405 h 43178"/>
                      <a:gd name="connsiteX4" fmla="*/ 44113 w 57766"/>
                      <a:gd name="connsiteY4" fmla="*/ 14589 h 43178"/>
                      <a:gd name="connsiteX5" fmla="*/ 39914 w 57766"/>
                      <a:gd name="connsiteY5" fmla="*/ 11666 h 43178"/>
                      <a:gd name="connsiteX6" fmla="*/ 35374 w 57766"/>
                      <a:gd name="connsiteY6" fmla="*/ 8898 h 43178"/>
                      <a:gd name="connsiteX7" fmla="*/ 30771 w 57766"/>
                      <a:gd name="connsiteY7" fmla="*/ 6472 h 43178"/>
                      <a:gd name="connsiteX8" fmla="*/ 26106 w 57766"/>
                      <a:gd name="connsiteY8" fmla="*/ 4357 h 43178"/>
                      <a:gd name="connsiteX9" fmla="*/ 17397 w 57766"/>
                      <a:gd name="connsiteY9" fmla="*/ 1247 h 43178"/>
                      <a:gd name="connsiteX10" fmla="*/ 10742 w 57766"/>
                      <a:gd name="connsiteY10" fmla="*/ 3 h 43178"/>
                      <a:gd name="connsiteX11" fmla="*/ 8751 w 57766"/>
                      <a:gd name="connsiteY11" fmla="*/ 3 h 43178"/>
                      <a:gd name="connsiteX12" fmla="*/ 8036 w 57766"/>
                      <a:gd name="connsiteY12" fmla="*/ 3 h 43178"/>
                      <a:gd name="connsiteX13" fmla="*/ 2749 w 57766"/>
                      <a:gd name="connsiteY13" fmla="*/ 4917 h 43178"/>
                      <a:gd name="connsiteX14" fmla="*/ 6294 w 57766"/>
                      <a:gd name="connsiteY14" fmla="*/ 9955 h 43178"/>
                      <a:gd name="connsiteX15" fmla="*/ 6854 w 57766"/>
                      <a:gd name="connsiteY15" fmla="*/ 10142 h 43178"/>
                      <a:gd name="connsiteX16" fmla="*/ 8658 w 57766"/>
                      <a:gd name="connsiteY16" fmla="*/ 10733 h 43178"/>
                      <a:gd name="connsiteX17" fmla="*/ 13665 w 57766"/>
                      <a:gd name="connsiteY17" fmla="*/ 12661 h 43178"/>
                      <a:gd name="connsiteX18" fmla="*/ 20818 w 57766"/>
                      <a:gd name="connsiteY18" fmla="*/ 15958 h 43178"/>
                      <a:gd name="connsiteX19" fmla="*/ 24830 w 57766"/>
                      <a:gd name="connsiteY19" fmla="*/ 18041 h 43178"/>
                      <a:gd name="connsiteX20" fmla="*/ 28998 w 57766"/>
                      <a:gd name="connsiteY20" fmla="*/ 20343 h 43178"/>
                      <a:gd name="connsiteX21" fmla="*/ 29838 w 57766"/>
                      <a:gd name="connsiteY21" fmla="*/ 20840 h 43178"/>
                      <a:gd name="connsiteX22" fmla="*/ 27039 w 57766"/>
                      <a:gd name="connsiteY22" fmla="*/ 21120 h 43178"/>
                      <a:gd name="connsiteX23" fmla="*/ 24426 w 57766"/>
                      <a:gd name="connsiteY23" fmla="*/ 21587 h 43178"/>
                      <a:gd name="connsiteX24" fmla="*/ 21689 w 57766"/>
                      <a:gd name="connsiteY24" fmla="*/ 22178 h 43178"/>
                      <a:gd name="connsiteX25" fmla="*/ 16589 w 57766"/>
                      <a:gd name="connsiteY25" fmla="*/ 23795 h 43178"/>
                      <a:gd name="connsiteX26" fmla="*/ 8067 w 57766"/>
                      <a:gd name="connsiteY26" fmla="*/ 28211 h 43178"/>
                      <a:gd name="connsiteX27" fmla="*/ 4957 w 57766"/>
                      <a:gd name="connsiteY27" fmla="*/ 30668 h 43178"/>
                      <a:gd name="connsiteX28" fmla="*/ 2749 w 57766"/>
                      <a:gd name="connsiteY28" fmla="*/ 32876 h 43178"/>
                      <a:gd name="connsiteX29" fmla="*/ 1443 w 57766"/>
                      <a:gd name="connsiteY29" fmla="*/ 34463 h 43178"/>
                      <a:gd name="connsiteX30" fmla="*/ 1007 w 57766"/>
                      <a:gd name="connsiteY30" fmla="*/ 35053 h 43178"/>
                      <a:gd name="connsiteX31" fmla="*/ 2065 w 57766"/>
                      <a:gd name="connsiteY31" fmla="*/ 42176 h 43178"/>
                      <a:gd name="connsiteX32" fmla="*/ 8160 w 57766"/>
                      <a:gd name="connsiteY32" fmla="*/ 42176 h 43178"/>
                      <a:gd name="connsiteX33" fmla="*/ 8720 w 57766"/>
                      <a:gd name="connsiteY33" fmla="*/ 41771 h 43178"/>
                      <a:gd name="connsiteX34" fmla="*/ 9093 w 57766"/>
                      <a:gd name="connsiteY34" fmla="*/ 41491 h 43178"/>
                      <a:gd name="connsiteX35" fmla="*/ 10120 w 57766"/>
                      <a:gd name="connsiteY35" fmla="*/ 40745 h 43178"/>
                      <a:gd name="connsiteX36" fmla="*/ 14225 w 57766"/>
                      <a:gd name="connsiteY36" fmla="*/ 38381 h 43178"/>
                      <a:gd name="connsiteX37" fmla="*/ 20787 w 57766"/>
                      <a:gd name="connsiteY37" fmla="*/ 35862 h 43178"/>
                      <a:gd name="connsiteX38" fmla="*/ 24737 w 57766"/>
                      <a:gd name="connsiteY38" fmla="*/ 34867 h 43178"/>
                      <a:gd name="connsiteX39" fmla="*/ 26697 w 57766"/>
                      <a:gd name="connsiteY39" fmla="*/ 34463 h 43178"/>
                      <a:gd name="connsiteX40" fmla="*/ 28905 w 57766"/>
                      <a:gd name="connsiteY40" fmla="*/ 34120 h 43178"/>
                      <a:gd name="connsiteX41" fmla="*/ 37177 w 57766"/>
                      <a:gd name="connsiteY41" fmla="*/ 33561 h 43178"/>
                      <a:gd name="connsiteX42" fmla="*/ 44175 w 57766"/>
                      <a:gd name="connsiteY42" fmla="*/ 34214 h 43178"/>
                      <a:gd name="connsiteX43" fmla="*/ 46819 w 57766"/>
                      <a:gd name="connsiteY43" fmla="*/ 34774 h 43178"/>
                      <a:gd name="connsiteX44" fmla="*/ 48716 w 57766"/>
                      <a:gd name="connsiteY44" fmla="*/ 35333 h 43178"/>
                      <a:gd name="connsiteX45" fmla="*/ 49338 w 57766"/>
                      <a:gd name="connsiteY45" fmla="*/ 35489 h 43178"/>
                      <a:gd name="connsiteX46" fmla="*/ 49991 w 57766"/>
                      <a:gd name="connsiteY46" fmla="*/ 35769 h 43178"/>
                      <a:gd name="connsiteX47" fmla="*/ 50520 w 57766"/>
                      <a:gd name="connsiteY47" fmla="*/ 36018 h 43178"/>
                      <a:gd name="connsiteX48" fmla="*/ 56553 w 57766"/>
                      <a:gd name="connsiteY48" fmla="*/ 34556 h 43178"/>
                      <a:gd name="connsiteX49" fmla="*/ 57673 w 57766"/>
                      <a:gd name="connsiteY49" fmla="*/ 31446 h 43178"/>
                      <a:gd name="connsiteX50" fmla="*/ 56958 w 57766"/>
                      <a:gd name="connsiteY50" fmla="*/ 27651 h 43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57766" h="43178">
                        <a:moveTo>
                          <a:pt x="56958" y="27651"/>
                        </a:moveTo>
                        <a:lnTo>
                          <a:pt x="56647" y="27154"/>
                        </a:lnTo>
                        <a:cubicBezTo>
                          <a:pt x="56304" y="26594"/>
                          <a:pt x="55931" y="26034"/>
                          <a:pt x="55527" y="25505"/>
                        </a:cubicBezTo>
                        <a:cubicBezTo>
                          <a:pt x="54159" y="23702"/>
                          <a:pt x="52666" y="21991"/>
                          <a:pt x="51048" y="20405"/>
                        </a:cubicBezTo>
                        <a:cubicBezTo>
                          <a:pt x="48871" y="18321"/>
                          <a:pt x="46539" y="16362"/>
                          <a:pt x="44113" y="14589"/>
                        </a:cubicBezTo>
                        <a:cubicBezTo>
                          <a:pt x="42776" y="13625"/>
                          <a:pt x="41376" y="12599"/>
                          <a:pt x="39914" y="11666"/>
                        </a:cubicBezTo>
                        <a:cubicBezTo>
                          <a:pt x="38453" y="10733"/>
                          <a:pt x="36991" y="9862"/>
                          <a:pt x="35374" y="8898"/>
                        </a:cubicBezTo>
                        <a:cubicBezTo>
                          <a:pt x="33756" y="7934"/>
                          <a:pt x="32264" y="7249"/>
                          <a:pt x="30771" y="6472"/>
                        </a:cubicBezTo>
                        <a:cubicBezTo>
                          <a:pt x="29278" y="5694"/>
                          <a:pt x="27661" y="5041"/>
                          <a:pt x="26106" y="4357"/>
                        </a:cubicBezTo>
                        <a:cubicBezTo>
                          <a:pt x="23275" y="3113"/>
                          <a:pt x="20383" y="2087"/>
                          <a:pt x="17397" y="1247"/>
                        </a:cubicBezTo>
                        <a:cubicBezTo>
                          <a:pt x="15220" y="656"/>
                          <a:pt x="12981" y="252"/>
                          <a:pt x="10742" y="3"/>
                        </a:cubicBezTo>
                        <a:lnTo>
                          <a:pt x="8751" y="3"/>
                        </a:lnTo>
                        <a:lnTo>
                          <a:pt x="8036" y="3"/>
                        </a:lnTo>
                        <a:cubicBezTo>
                          <a:pt x="5206" y="-90"/>
                          <a:pt x="2873" y="2118"/>
                          <a:pt x="2749" y="4917"/>
                        </a:cubicBezTo>
                        <a:cubicBezTo>
                          <a:pt x="2656" y="7187"/>
                          <a:pt x="4117" y="9240"/>
                          <a:pt x="6294" y="9955"/>
                        </a:cubicBezTo>
                        <a:lnTo>
                          <a:pt x="6854" y="10142"/>
                        </a:lnTo>
                        <a:lnTo>
                          <a:pt x="8658" y="10733"/>
                        </a:lnTo>
                        <a:cubicBezTo>
                          <a:pt x="9840" y="11137"/>
                          <a:pt x="11550" y="11759"/>
                          <a:pt x="13665" y="12661"/>
                        </a:cubicBezTo>
                        <a:cubicBezTo>
                          <a:pt x="15780" y="13563"/>
                          <a:pt x="18206" y="14682"/>
                          <a:pt x="20818" y="15958"/>
                        </a:cubicBezTo>
                        <a:lnTo>
                          <a:pt x="24830" y="18041"/>
                        </a:lnTo>
                        <a:cubicBezTo>
                          <a:pt x="26199" y="18757"/>
                          <a:pt x="27505" y="19472"/>
                          <a:pt x="28998" y="20343"/>
                        </a:cubicBezTo>
                        <a:lnTo>
                          <a:pt x="29838" y="20840"/>
                        </a:lnTo>
                        <a:lnTo>
                          <a:pt x="27039" y="21120"/>
                        </a:lnTo>
                        <a:cubicBezTo>
                          <a:pt x="25950" y="21307"/>
                          <a:pt x="25452" y="21369"/>
                          <a:pt x="24426" y="21587"/>
                        </a:cubicBezTo>
                        <a:cubicBezTo>
                          <a:pt x="23400" y="21804"/>
                          <a:pt x="22529" y="21960"/>
                          <a:pt x="21689" y="22178"/>
                        </a:cubicBezTo>
                        <a:cubicBezTo>
                          <a:pt x="19948" y="22613"/>
                          <a:pt x="18268" y="23173"/>
                          <a:pt x="16589" y="23795"/>
                        </a:cubicBezTo>
                        <a:cubicBezTo>
                          <a:pt x="13572" y="24915"/>
                          <a:pt x="10711" y="26407"/>
                          <a:pt x="8067" y="28211"/>
                        </a:cubicBezTo>
                        <a:cubicBezTo>
                          <a:pt x="6979" y="28958"/>
                          <a:pt x="5952" y="29797"/>
                          <a:pt x="4957" y="30668"/>
                        </a:cubicBezTo>
                        <a:cubicBezTo>
                          <a:pt x="4180" y="31352"/>
                          <a:pt x="3433" y="32099"/>
                          <a:pt x="2749" y="32876"/>
                        </a:cubicBezTo>
                        <a:cubicBezTo>
                          <a:pt x="2158" y="33529"/>
                          <a:pt x="1754" y="34089"/>
                          <a:pt x="1443" y="34463"/>
                        </a:cubicBezTo>
                        <a:lnTo>
                          <a:pt x="1007" y="35053"/>
                        </a:lnTo>
                        <a:cubicBezTo>
                          <a:pt x="-672" y="37324"/>
                          <a:pt x="-206" y="40496"/>
                          <a:pt x="2065" y="42176"/>
                        </a:cubicBezTo>
                        <a:cubicBezTo>
                          <a:pt x="3869" y="43513"/>
                          <a:pt x="6357" y="43513"/>
                          <a:pt x="8160" y="42176"/>
                        </a:cubicBezTo>
                        <a:lnTo>
                          <a:pt x="8720" y="41771"/>
                        </a:lnTo>
                        <a:lnTo>
                          <a:pt x="9093" y="41491"/>
                        </a:lnTo>
                        <a:lnTo>
                          <a:pt x="10120" y="40745"/>
                        </a:lnTo>
                        <a:cubicBezTo>
                          <a:pt x="11426" y="39874"/>
                          <a:pt x="12794" y="39065"/>
                          <a:pt x="14225" y="38381"/>
                        </a:cubicBezTo>
                        <a:cubicBezTo>
                          <a:pt x="16340" y="37386"/>
                          <a:pt x="18548" y="36546"/>
                          <a:pt x="20787" y="35862"/>
                        </a:cubicBezTo>
                        <a:cubicBezTo>
                          <a:pt x="22031" y="35489"/>
                          <a:pt x="23369" y="35178"/>
                          <a:pt x="24737" y="34867"/>
                        </a:cubicBezTo>
                        <a:cubicBezTo>
                          <a:pt x="25421" y="34680"/>
                          <a:pt x="26075" y="34587"/>
                          <a:pt x="26697" y="34463"/>
                        </a:cubicBezTo>
                        <a:cubicBezTo>
                          <a:pt x="27319" y="34338"/>
                          <a:pt x="28376" y="34214"/>
                          <a:pt x="28905" y="34120"/>
                        </a:cubicBezTo>
                        <a:cubicBezTo>
                          <a:pt x="31642" y="33747"/>
                          <a:pt x="34410" y="33561"/>
                          <a:pt x="37177" y="33561"/>
                        </a:cubicBezTo>
                        <a:cubicBezTo>
                          <a:pt x="39510" y="33592"/>
                          <a:pt x="41874" y="33809"/>
                          <a:pt x="44175" y="34214"/>
                        </a:cubicBezTo>
                        <a:cubicBezTo>
                          <a:pt x="45170" y="34400"/>
                          <a:pt x="46072" y="34556"/>
                          <a:pt x="46819" y="34774"/>
                        </a:cubicBezTo>
                        <a:cubicBezTo>
                          <a:pt x="47472" y="34929"/>
                          <a:pt x="48094" y="35116"/>
                          <a:pt x="48716" y="35333"/>
                        </a:cubicBezTo>
                        <a:lnTo>
                          <a:pt x="49338" y="35489"/>
                        </a:lnTo>
                        <a:lnTo>
                          <a:pt x="49991" y="35769"/>
                        </a:lnTo>
                        <a:lnTo>
                          <a:pt x="50520" y="36018"/>
                        </a:lnTo>
                        <a:cubicBezTo>
                          <a:pt x="52635" y="36919"/>
                          <a:pt x="55092" y="36329"/>
                          <a:pt x="56553" y="34556"/>
                        </a:cubicBezTo>
                        <a:cubicBezTo>
                          <a:pt x="57269" y="33685"/>
                          <a:pt x="57673" y="32565"/>
                          <a:pt x="57673" y="31446"/>
                        </a:cubicBezTo>
                        <a:cubicBezTo>
                          <a:pt x="57922" y="30140"/>
                          <a:pt x="57673" y="28771"/>
                          <a:pt x="56958" y="27651"/>
                        </a:cubicBezTo>
                        <a:close/>
                      </a:path>
                    </a:pathLst>
                  </a:custGeom>
                  <a:solidFill>
                    <a:srgbClr val="422B0D"/>
                  </a:solidFill>
                  <a:ln w="305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</p:grpSp>
          </p:grpSp>
          <p:cxnSp>
            <p:nvCxnSpPr>
              <p:cNvPr id="413" name="直线连接符 412">
                <a:extLst>
                  <a:ext uri="{FF2B5EF4-FFF2-40B4-BE49-F238E27FC236}">
                    <a16:creationId xmlns:a16="http://schemas.microsoft.com/office/drawing/2014/main" id="{0C073B99-86A0-7A2A-DF96-552F6165E569}"/>
                  </a:ext>
                </a:extLst>
              </p:cNvPr>
              <p:cNvCxnSpPr>
                <a:cxnSpLocks/>
                <a:endCxn id="470" idx="2"/>
              </p:cNvCxnSpPr>
              <p:nvPr/>
            </p:nvCxnSpPr>
            <p:spPr>
              <a:xfrm flipH="1">
                <a:off x="7711431" y="2665032"/>
                <a:ext cx="408923" cy="471567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4" name="直线连接符 413">
                <a:extLst>
                  <a:ext uri="{FF2B5EF4-FFF2-40B4-BE49-F238E27FC236}">
                    <a16:creationId xmlns:a16="http://schemas.microsoft.com/office/drawing/2014/main" id="{44A38802-BB79-7D71-8AFA-37513E93DF76}"/>
                  </a:ext>
                </a:extLst>
              </p:cNvPr>
              <p:cNvCxnSpPr>
                <a:cxnSpLocks/>
                <a:stCxn id="432" idx="1"/>
                <a:endCxn id="465" idx="5"/>
              </p:cNvCxnSpPr>
              <p:nvPr/>
            </p:nvCxnSpPr>
            <p:spPr>
              <a:xfrm flipH="1">
                <a:off x="6984455" y="1648278"/>
                <a:ext cx="474987" cy="636709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5" name="直线连接符 414">
                <a:extLst>
                  <a:ext uri="{FF2B5EF4-FFF2-40B4-BE49-F238E27FC236}">
                    <a16:creationId xmlns:a16="http://schemas.microsoft.com/office/drawing/2014/main" id="{59608057-646B-D70D-1E8F-4C9E9AE945B2}"/>
                  </a:ext>
                </a:extLst>
              </p:cNvPr>
              <p:cNvCxnSpPr>
                <a:cxnSpLocks/>
                <a:stCxn id="449" idx="8"/>
                <a:endCxn id="465" idx="9"/>
              </p:cNvCxnSpPr>
              <p:nvPr/>
            </p:nvCxnSpPr>
            <p:spPr>
              <a:xfrm flipH="1">
                <a:off x="7094768" y="2427641"/>
                <a:ext cx="902135" cy="6517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6" name="组合 415">
                <a:extLst>
                  <a:ext uri="{FF2B5EF4-FFF2-40B4-BE49-F238E27FC236}">
                    <a16:creationId xmlns:a16="http://schemas.microsoft.com/office/drawing/2014/main" id="{CFF45682-031F-1E62-7C88-039BBF154CC7}"/>
                  </a:ext>
                </a:extLst>
              </p:cNvPr>
              <p:cNvGrpSpPr/>
              <p:nvPr/>
            </p:nvGrpSpPr>
            <p:grpSpPr>
              <a:xfrm>
                <a:off x="6746079" y="2191125"/>
                <a:ext cx="396975" cy="462360"/>
                <a:chOff x="1548296" y="4555844"/>
                <a:chExt cx="550983" cy="641735"/>
              </a:xfrm>
            </p:grpSpPr>
            <p:sp>
              <p:nvSpPr>
                <p:cNvPr id="450" name="任意形状 449">
                  <a:extLst>
                    <a:ext uri="{FF2B5EF4-FFF2-40B4-BE49-F238E27FC236}">
                      <a16:creationId xmlns:a16="http://schemas.microsoft.com/office/drawing/2014/main" id="{CBBA7E94-6044-1590-B0A1-779EE36F9594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5024" cy="620544"/>
                </a:xfrm>
                <a:custGeom>
                  <a:avLst/>
                  <a:gdLst>
                    <a:gd name="connsiteX0" fmla="*/ 215520 w 425024"/>
                    <a:gd name="connsiteY0" fmla="*/ 0 h 620544"/>
                    <a:gd name="connsiteX1" fmla="*/ 0 w 425024"/>
                    <a:gd name="connsiteY1" fmla="*/ 204076 h 620544"/>
                    <a:gd name="connsiteX2" fmla="*/ 62039 w 425024"/>
                    <a:gd name="connsiteY2" fmla="*/ 590294 h 620544"/>
                    <a:gd name="connsiteX3" fmla="*/ 122594 w 425024"/>
                    <a:gd name="connsiteY3" fmla="*/ 620545 h 620544"/>
                    <a:gd name="connsiteX4" fmla="*/ 212500 w 425024"/>
                    <a:gd name="connsiteY4" fmla="*/ 620439 h 620544"/>
                    <a:gd name="connsiteX5" fmla="*/ 302405 w 425024"/>
                    <a:gd name="connsiteY5" fmla="*/ 620545 h 620544"/>
                    <a:gd name="connsiteX6" fmla="*/ 362961 w 425024"/>
                    <a:gd name="connsiteY6" fmla="*/ 590294 h 620544"/>
                    <a:gd name="connsiteX7" fmla="*/ 424999 w 425024"/>
                    <a:gd name="connsiteY7" fmla="*/ 204076 h 620544"/>
                    <a:gd name="connsiteX8" fmla="*/ 215520 w 425024"/>
                    <a:gd name="connsiteY8" fmla="*/ 0 h 620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5024" h="620544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334192"/>
                        <a:pt x="9961" y="517977"/>
                        <a:pt x="62039" y="590294"/>
                      </a:cubicBezTo>
                      <a:cubicBezTo>
                        <a:pt x="82701" y="618955"/>
                        <a:pt x="122594" y="620545"/>
                        <a:pt x="122594" y="620545"/>
                      </a:cubicBezTo>
                      <a:lnTo>
                        <a:pt x="212500" y="620439"/>
                      </a:lnTo>
                      <a:lnTo>
                        <a:pt x="302405" y="620545"/>
                      </a:lnTo>
                      <a:cubicBezTo>
                        <a:pt x="302405" y="620545"/>
                        <a:pt x="342352" y="618955"/>
                        <a:pt x="362961" y="590294"/>
                      </a:cubicBezTo>
                      <a:cubicBezTo>
                        <a:pt x="415039" y="517977"/>
                        <a:pt x="424999" y="334192"/>
                        <a:pt x="424999" y="204076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1" name="任意形状 450">
                  <a:extLst>
                    <a:ext uri="{FF2B5EF4-FFF2-40B4-BE49-F238E27FC236}">
                      <a16:creationId xmlns:a16="http://schemas.microsoft.com/office/drawing/2014/main" id="{287324E8-726E-9E17-863F-47EB371B5651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5024" cy="620544"/>
                </a:xfrm>
                <a:custGeom>
                  <a:avLst/>
                  <a:gdLst>
                    <a:gd name="connsiteX0" fmla="*/ 215520 w 425024"/>
                    <a:gd name="connsiteY0" fmla="*/ 0 h 620544"/>
                    <a:gd name="connsiteX1" fmla="*/ 0 w 425024"/>
                    <a:gd name="connsiteY1" fmla="*/ 204076 h 620544"/>
                    <a:gd name="connsiteX2" fmla="*/ 62039 w 425024"/>
                    <a:gd name="connsiteY2" fmla="*/ 590294 h 620544"/>
                    <a:gd name="connsiteX3" fmla="*/ 122594 w 425024"/>
                    <a:gd name="connsiteY3" fmla="*/ 620545 h 620544"/>
                    <a:gd name="connsiteX4" fmla="*/ 212500 w 425024"/>
                    <a:gd name="connsiteY4" fmla="*/ 620439 h 620544"/>
                    <a:gd name="connsiteX5" fmla="*/ 302405 w 425024"/>
                    <a:gd name="connsiteY5" fmla="*/ 620545 h 620544"/>
                    <a:gd name="connsiteX6" fmla="*/ 362961 w 425024"/>
                    <a:gd name="connsiteY6" fmla="*/ 590294 h 620544"/>
                    <a:gd name="connsiteX7" fmla="*/ 424999 w 425024"/>
                    <a:gd name="connsiteY7" fmla="*/ 204076 h 620544"/>
                    <a:gd name="connsiteX8" fmla="*/ 215520 w 425024"/>
                    <a:gd name="connsiteY8" fmla="*/ 0 h 620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5024" h="620544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334192"/>
                        <a:pt x="9961" y="517977"/>
                        <a:pt x="62039" y="590294"/>
                      </a:cubicBezTo>
                      <a:cubicBezTo>
                        <a:pt x="82701" y="618955"/>
                        <a:pt x="122594" y="620545"/>
                        <a:pt x="122594" y="620545"/>
                      </a:cubicBezTo>
                      <a:lnTo>
                        <a:pt x="212500" y="620439"/>
                      </a:lnTo>
                      <a:lnTo>
                        <a:pt x="302405" y="620545"/>
                      </a:lnTo>
                      <a:cubicBezTo>
                        <a:pt x="302405" y="620545"/>
                        <a:pt x="342352" y="618955"/>
                        <a:pt x="362961" y="590294"/>
                      </a:cubicBezTo>
                      <a:cubicBezTo>
                        <a:pt x="415039" y="517977"/>
                        <a:pt x="424999" y="334192"/>
                        <a:pt x="424999" y="204076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2" name="任意形状 451">
                  <a:extLst>
                    <a:ext uri="{FF2B5EF4-FFF2-40B4-BE49-F238E27FC236}">
                      <a16:creationId xmlns:a16="http://schemas.microsoft.com/office/drawing/2014/main" id="{E4F28E75-B072-84B5-A3AA-7B001E39D3B0}"/>
                    </a:ext>
                  </a:extLst>
                </p:cNvPr>
                <p:cNvSpPr/>
                <p:nvPr/>
              </p:nvSpPr>
              <p:spPr>
                <a:xfrm>
                  <a:off x="1548296" y="5049238"/>
                  <a:ext cx="550983" cy="148341"/>
                </a:xfrm>
                <a:custGeom>
                  <a:avLst/>
                  <a:gdLst>
                    <a:gd name="connsiteX0" fmla="*/ 276233 w 550983"/>
                    <a:gd name="connsiteY0" fmla="*/ 0 h 148341"/>
                    <a:gd name="connsiteX1" fmla="*/ 275492 w 550983"/>
                    <a:gd name="connsiteY1" fmla="*/ 0 h 148341"/>
                    <a:gd name="connsiteX2" fmla="*/ 0 w 550983"/>
                    <a:gd name="connsiteY2" fmla="*/ 132395 h 148341"/>
                    <a:gd name="connsiteX3" fmla="*/ 0 w 550983"/>
                    <a:gd name="connsiteY3" fmla="*/ 148342 h 148341"/>
                    <a:gd name="connsiteX4" fmla="*/ 7947 w 550983"/>
                    <a:gd name="connsiteY4" fmla="*/ 148342 h 148341"/>
                    <a:gd name="connsiteX5" fmla="*/ 15894 w 550983"/>
                    <a:gd name="connsiteY5" fmla="*/ 148342 h 148341"/>
                    <a:gd name="connsiteX6" fmla="*/ 535089 w 550983"/>
                    <a:gd name="connsiteY6" fmla="*/ 148342 h 148341"/>
                    <a:gd name="connsiteX7" fmla="*/ 543036 w 550983"/>
                    <a:gd name="connsiteY7" fmla="*/ 148342 h 148341"/>
                    <a:gd name="connsiteX8" fmla="*/ 550983 w 550983"/>
                    <a:gd name="connsiteY8" fmla="*/ 148342 h 148341"/>
                    <a:gd name="connsiteX9" fmla="*/ 550983 w 550983"/>
                    <a:gd name="connsiteY9" fmla="*/ 132395 h 148341"/>
                    <a:gd name="connsiteX10" fmla="*/ 276233 w 550983"/>
                    <a:gd name="connsiteY10" fmla="*/ 0 h 148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0983" h="148341">
                      <a:moveTo>
                        <a:pt x="276233" y="0"/>
                      </a:moveTo>
                      <a:cubicBezTo>
                        <a:pt x="275968" y="0"/>
                        <a:pt x="275756" y="0"/>
                        <a:pt x="275492" y="0"/>
                      </a:cubicBezTo>
                      <a:cubicBezTo>
                        <a:pt x="139600" y="159"/>
                        <a:pt x="0" y="37615"/>
                        <a:pt x="0" y="132395"/>
                      </a:cubicBezTo>
                      <a:lnTo>
                        <a:pt x="0" y="148342"/>
                      </a:lnTo>
                      <a:lnTo>
                        <a:pt x="7947" y="148342"/>
                      </a:lnTo>
                      <a:lnTo>
                        <a:pt x="15894" y="148342"/>
                      </a:lnTo>
                      <a:lnTo>
                        <a:pt x="535089" y="148342"/>
                      </a:lnTo>
                      <a:lnTo>
                        <a:pt x="543036" y="148342"/>
                      </a:lnTo>
                      <a:lnTo>
                        <a:pt x="550983" y="148342"/>
                      </a:lnTo>
                      <a:lnTo>
                        <a:pt x="550983" y="132395"/>
                      </a:lnTo>
                      <a:cubicBezTo>
                        <a:pt x="550983" y="43019"/>
                        <a:pt x="412708" y="0"/>
                        <a:pt x="276233" y="0"/>
                      </a:cubicBezTo>
                      <a:close/>
                    </a:path>
                  </a:pathLst>
                </a:custGeom>
                <a:gradFill>
                  <a:gsLst>
                    <a:gs pos="320">
                      <a:srgbClr val="E3F2FD"/>
                    </a:gs>
                    <a:gs pos="22520">
                      <a:srgbClr val="D6ECFC"/>
                    </a:gs>
                    <a:gs pos="63480">
                      <a:srgbClr val="B4DBFB"/>
                    </a:gs>
                    <a:gs pos="100000">
                      <a:srgbClr val="90CAF9"/>
                    </a:gs>
                  </a:gsLst>
                  <a:lin ang="54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3" name="任意形状 452">
                  <a:extLst>
                    <a:ext uri="{FF2B5EF4-FFF2-40B4-BE49-F238E27FC236}">
                      <a16:creationId xmlns:a16="http://schemas.microsoft.com/office/drawing/2014/main" id="{A2835E37-6C4A-6E6B-4332-7F31B4A15CDD}"/>
                    </a:ext>
                  </a:extLst>
                </p:cNvPr>
                <p:cNvSpPr/>
                <p:nvPr/>
              </p:nvSpPr>
              <p:spPr>
                <a:xfrm>
                  <a:off x="1725141" y="5021689"/>
                  <a:ext cx="197188" cy="113129"/>
                </a:xfrm>
                <a:custGeom>
                  <a:avLst/>
                  <a:gdLst>
                    <a:gd name="connsiteX0" fmla="*/ 160368 w 197188"/>
                    <a:gd name="connsiteY0" fmla="*/ 0 h 113129"/>
                    <a:gd name="connsiteX1" fmla="*/ 36926 w 197188"/>
                    <a:gd name="connsiteY1" fmla="*/ 0 h 113129"/>
                    <a:gd name="connsiteX2" fmla="*/ 0 w 197188"/>
                    <a:gd name="connsiteY2" fmla="*/ 39893 h 113129"/>
                    <a:gd name="connsiteX3" fmla="*/ 43443 w 197188"/>
                    <a:gd name="connsiteY3" fmla="*/ 107230 h 113129"/>
                    <a:gd name="connsiteX4" fmla="*/ 64264 w 197188"/>
                    <a:gd name="connsiteY4" fmla="*/ 108342 h 113129"/>
                    <a:gd name="connsiteX5" fmla="*/ 98594 w 197188"/>
                    <a:gd name="connsiteY5" fmla="*/ 65906 h 113129"/>
                    <a:gd name="connsiteX6" fmla="*/ 132925 w 197188"/>
                    <a:gd name="connsiteY6" fmla="*/ 108342 h 113129"/>
                    <a:gd name="connsiteX7" fmla="*/ 153745 w 197188"/>
                    <a:gd name="connsiteY7" fmla="*/ 107230 h 113129"/>
                    <a:gd name="connsiteX8" fmla="*/ 197188 w 197188"/>
                    <a:gd name="connsiteY8" fmla="*/ 39893 h 113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7188" h="113129">
                      <a:moveTo>
                        <a:pt x="160368" y="0"/>
                      </a:moveTo>
                      <a:lnTo>
                        <a:pt x="36926" y="0"/>
                      </a:lnTo>
                      <a:lnTo>
                        <a:pt x="0" y="39893"/>
                      </a:lnTo>
                      <a:lnTo>
                        <a:pt x="43443" y="107230"/>
                      </a:lnTo>
                      <a:cubicBezTo>
                        <a:pt x="48211" y="114594"/>
                        <a:pt x="58754" y="115177"/>
                        <a:pt x="64264" y="108342"/>
                      </a:cubicBezTo>
                      <a:lnTo>
                        <a:pt x="98594" y="65906"/>
                      </a:lnTo>
                      <a:lnTo>
                        <a:pt x="132925" y="108342"/>
                      </a:lnTo>
                      <a:cubicBezTo>
                        <a:pt x="138435" y="115177"/>
                        <a:pt x="149030" y="114594"/>
                        <a:pt x="153745" y="107230"/>
                      </a:cubicBezTo>
                      <a:lnTo>
                        <a:pt x="197188" y="39893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rgbClr val="F5F5F5"/>
                    </a:gs>
                    <a:gs pos="100000">
                      <a:srgbClr val="DADADA"/>
                    </a:gs>
                  </a:gsLst>
                  <a:lin ang="162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4" name="任意形状 453">
                  <a:extLst>
                    <a:ext uri="{FF2B5EF4-FFF2-40B4-BE49-F238E27FC236}">
                      <a16:creationId xmlns:a16="http://schemas.microsoft.com/office/drawing/2014/main" id="{FCC1807C-8CA9-E790-78A9-0023794F064E}"/>
                    </a:ext>
                  </a:extLst>
                </p:cNvPr>
                <p:cNvSpPr/>
                <p:nvPr/>
              </p:nvSpPr>
              <p:spPr>
                <a:xfrm>
                  <a:off x="1814835" y="5121396"/>
                  <a:ext cx="17906" cy="17906"/>
                </a:xfrm>
                <a:custGeom>
                  <a:avLst/>
                  <a:gdLst>
                    <a:gd name="connsiteX0" fmla="*/ 17907 w 17906"/>
                    <a:gd name="connsiteY0" fmla="*/ 8953 h 17906"/>
                    <a:gd name="connsiteX1" fmla="*/ 8953 w 17906"/>
                    <a:gd name="connsiteY1" fmla="*/ 17907 h 17906"/>
                    <a:gd name="connsiteX2" fmla="*/ 0 w 17906"/>
                    <a:gd name="connsiteY2" fmla="*/ 8953 h 17906"/>
                    <a:gd name="connsiteX3" fmla="*/ 8953 w 17906"/>
                    <a:gd name="connsiteY3" fmla="*/ 0 h 17906"/>
                    <a:gd name="connsiteX4" fmla="*/ 17907 w 17906"/>
                    <a:gd name="connsiteY4" fmla="*/ 8953 h 17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06" h="17906">
                      <a:moveTo>
                        <a:pt x="17907" y="8953"/>
                      </a:moveTo>
                      <a:cubicBezTo>
                        <a:pt x="17907" y="13898"/>
                        <a:pt x="13898" y="17907"/>
                        <a:pt x="8953" y="17907"/>
                      </a:cubicBezTo>
                      <a:cubicBezTo>
                        <a:pt x="4009" y="17907"/>
                        <a:pt x="0" y="13898"/>
                        <a:pt x="0" y="8953"/>
                      </a:cubicBezTo>
                      <a:cubicBezTo>
                        <a:pt x="0" y="4009"/>
                        <a:pt x="4009" y="0"/>
                        <a:pt x="8953" y="0"/>
                      </a:cubicBezTo>
                      <a:cubicBezTo>
                        <a:pt x="13898" y="0"/>
                        <a:pt x="17907" y="4009"/>
                        <a:pt x="17907" y="8953"/>
                      </a:cubicBezTo>
                      <a:close/>
                    </a:path>
                  </a:pathLst>
                </a:custGeom>
                <a:solidFill>
                  <a:srgbClr val="64B5F6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5" name="任意形状 454">
                  <a:extLst>
                    <a:ext uri="{FF2B5EF4-FFF2-40B4-BE49-F238E27FC236}">
                      <a16:creationId xmlns:a16="http://schemas.microsoft.com/office/drawing/2014/main" id="{2E66892A-0CFC-6775-1F06-DAB5B9AB790A}"/>
                    </a:ext>
                  </a:extLst>
                </p:cNvPr>
                <p:cNvSpPr/>
                <p:nvPr/>
              </p:nvSpPr>
              <p:spPr>
                <a:xfrm>
                  <a:off x="1814835" y="5163779"/>
                  <a:ext cx="17906" cy="17906"/>
                </a:xfrm>
                <a:custGeom>
                  <a:avLst/>
                  <a:gdLst>
                    <a:gd name="connsiteX0" fmla="*/ 17907 w 17906"/>
                    <a:gd name="connsiteY0" fmla="*/ 8953 h 17906"/>
                    <a:gd name="connsiteX1" fmla="*/ 8953 w 17906"/>
                    <a:gd name="connsiteY1" fmla="*/ 17907 h 17906"/>
                    <a:gd name="connsiteX2" fmla="*/ 0 w 17906"/>
                    <a:gd name="connsiteY2" fmla="*/ 8953 h 17906"/>
                    <a:gd name="connsiteX3" fmla="*/ 8953 w 17906"/>
                    <a:gd name="connsiteY3" fmla="*/ 0 h 17906"/>
                    <a:gd name="connsiteX4" fmla="*/ 17907 w 17906"/>
                    <a:gd name="connsiteY4" fmla="*/ 8953 h 17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06" h="17906">
                      <a:moveTo>
                        <a:pt x="17907" y="8953"/>
                      </a:moveTo>
                      <a:cubicBezTo>
                        <a:pt x="17907" y="13898"/>
                        <a:pt x="13898" y="17907"/>
                        <a:pt x="8953" y="17907"/>
                      </a:cubicBezTo>
                      <a:cubicBezTo>
                        <a:pt x="4009" y="17907"/>
                        <a:pt x="0" y="13898"/>
                        <a:pt x="0" y="8953"/>
                      </a:cubicBezTo>
                      <a:cubicBezTo>
                        <a:pt x="0" y="4009"/>
                        <a:pt x="4009" y="0"/>
                        <a:pt x="8953" y="0"/>
                      </a:cubicBezTo>
                      <a:cubicBezTo>
                        <a:pt x="13898" y="0"/>
                        <a:pt x="17907" y="4009"/>
                        <a:pt x="17907" y="8953"/>
                      </a:cubicBezTo>
                      <a:close/>
                    </a:path>
                  </a:pathLst>
                </a:custGeom>
                <a:solidFill>
                  <a:srgbClr val="64B5F6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6" name="任意形状 455">
                  <a:extLst>
                    <a:ext uri="{FF2B5EF4-FFF2-40B4-BE49-F238E27FC236}">
                      <a16:creationId xmlns:a16="http://schemas.microsoft.com/office/drawing/2014/main" id="{4DBF84F5-60DA-5168-E691-5A7F07BA4D90}"/>
                    </a:ext>
                  </a:extLst>
                </p:cNvPr>
                <p:cNvSpPr/>
                <p:nvPr/>
              </p:nvSpPr>
              <p:spPr>
                <a:xfrm>
                  <a:off x="1775683" y="4987412"/>
                  <a:ext cx="96263" cy="96157"/>
                </a:xfrm>
                <a:custGeom>
                  <a:avLst/>
                  <a:gdLst>
                    <a:gd name="connsiteX0" fmla="*/ 48105 w 96263"/>
                    <a:gd name="connsiteY0" fmla="*/ 0 h 96157"/>
                    <a:gd name="connsiteX1" fmla="*/ 0 w 96263"/>
                    <a:gd name="connsiteY1" fmla="*/ 0 h 96157"/>
                    <a:gd name="connsiteX2" fmla="*/ 0 w 96263"/>
                    <a:gd name="connsiteY2" fmla="*/ 52873 h 96157"/>
                    <a:gd name="connsiteX3" fmla="*/ 43761 w 96263"/>
                    <a:gd name="connsiteY3" fmla="*/ 96157 h 96157"/>
                    <a:gd name="connsiteX4" fmla="*/ 52502 w 96263"/>
                    <a:gd name="connsiteY4" fmla="*/ 96157 h 96157"/>
                    <a:gd name="connsiteX5" fmla="*/ 96263 w 96263"/>
                    <a:gd name="connsiteY5" fmla="*/ 52873 h 96157"/>
                    <a:gd name="connsiteX6" fmla="*/ 96263 w 96263"/>
                    <a:gd name="connsiteY6" fmla="*/ 0 h 96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263" h="96157">
                      <a:moveTo>
                        <a:pt x="48105" y="0"/>
                      </a:moveTo>
                      <a:lnTo>
                        <a:pt x="0" y="0"/>
                      </a:lnTo>
                      <a:lnTo>
                        <a:pt x="0" y="52873"/>
                      </a:lnTo>
                      <a:cubicBezTo>
                        <a:pt x="0" y="76767"/>
                        <a:pt x="19602" y="96157"/>
                        <a:pt x="43761" y="96157"/>
                      </a:cubicBezTo>
                      <a:lnTo>
                        <a:pt x="52502" y="96157"/>
                      </a:lnTo>
                      <a:cubicBezTo>
                        <a:pt x="76661" y="96157"/>
                        <a:pt x="96263" y="76767"/>
                        <a:pt x="96263" y="52873"/>
                      </a:cubicBezTo>
                      <a:lnTo>
                        <a:pt x="96263" y="0"/>
                      </a:ln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7" name="任意形状 456">
                  <a:extLst>
                    <a:ext uri="{FF2B5EF4-FFF2-40B4-BE49-F238E27FC236}">
                      <a16:creationId xmlns:a16="http://schemas.microsoft.com/office/drawing/2014/main" id="{9573325B-A071-C6FF-3292-36044FD327BC}"/>
                    </a:ext>
                  </a:extLst>
                </p:cNvPr>
                <p:cNvSpPr/>
                <p:nvPr/>
              </p:nvSpPr>
              <p:spPr>
                <a:xfrm>
                  <a:off x="1648268" y="4625617"/>
                  <a:ext cx="351039" cy="425051"/>
                </a:xfrm>
                <a:custGeom>
                  <a:avLst/>
                  <a:gdLst>
                    <a:gd name="connsiteX0" fmla="*/ 175520 w 351039"/>
                    <a:gd name="connsiteY0" fmla="*/ 0 h 425051"/>
                    <a:gd name="connsiteX1" fmla="*/ 0 w 351039"/>
                    <a:gd name="connsiteY1" fmla="*/ 211440 h 425051"/>
                    <a:gd name="connsiteX2" fmla="*/ 133666 w 351039"/>
                    <a:gd name="connsiteY2" fmla="*/ 417158 h 425051"/>
                    <a:gd name="connsiteX3" fmla="*/ 175520 w 351039"/>
                    <a:gd name="connsiteY3" fmla="*/ 425052 h 425051"/>
                    <a:gd name="connsiteX4" fmla="*/ 217109 w 351039"/>
                    <a:gd name="connsiteY4" fmla="*/ 417264 h 425051"/>
                    <a:gd name="connsiteX5" fmla="*/ 351040 w 351039"/>
                    <a:gd name="connsiteY5" fmla="*/ 211493 h 425051"/>
                    <a:gd name="connsiteX6" fmla="*/ 175520 w 351039"/>
                    <a:gd name="connsiteY6" fmla="*/ 0 h 425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51039" h="425051">
                      <a:moveTo>
                        <a:pt x="175520" y="0"/>
                      </a:moveTo>
                      <a:cubicBezTo>
                        <a:pt x="84396" y="0"/>
                        <a:pt x="0" y="67760"/>
                        <a:pt x="0" y="211440"/>
                      </a:cubicBezTo>
                      <a:cubicBezTo>
                        <a:pt x="0" y="326828"/>
                        <a:pt x="71469" y="395118"/>
                        <a:pt x="133666" y="417158"/>
                      </a:cubicBezTo>
                      <a:cubicBezTo>
                        <a:pt x="148501" y="422403"/>
                        <a:pt x="162805" y="425052"/>
                        <a:pt x="175520" y="425052"/>
                      </a:cubicBezTo>
                      <a:cubicBezTo>
                        <a:pt x="188129" y="425052"/>
                        <a:pt x="202380" y="422456"/>
                        <a:pt x="217109" y="417264"/>
                      </a:cubicBezTo>
                      <a:cubicBezTo>
                        <a:pt x="279412" y="395330"/>
                        <a:pt x="351040" y="327040"/>
                        <a:pt x="351040" y="211493"/>
                      </a:cubicBezTo>
                      <a:cubicBezTo>
                        <a:pt x="351040" y="67760"/>
                        <a:pt x="266644" y="0"/>
                        <a:pt x="175520" y="0"/>
                      </a:cubicBezTo>
                      <a:close/>
                    </a:path>
                  </a:pathLst>
                </a:custGeom>
                <a:solidFill>
                  <a:srgbClr val="F9DDB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8" name="任意形状 457">
                  <a:extLst>
                    <a:ext uri="{FF2B5EF4-FFF2-40B4-BE49-F238E27FC236}">
                      <a16:creationId xmlns:a16="http://schemas.microsoft.com/office/drawing/2014/main" id="{D22F487F-5C93-9274-9D82-A95C6FCBA46C}"/>
                    </a:ext>
                  </a:extLst>
                </p:cNvPr>
                <p:cNvSpPr/>
                <p:nvPr/>
              </p:nvSpPr>
              <p:spPr>
                <a:xfrm>
                  <a:off x="1799370" y="4900791"/>
                  <a:ext cx="48767" cy="23045"/>
                </a:xfrm>
                <a:custGeom>
                  <a:avLst/>
                  <a:gdLst>
                    <a:gd name="connsiteX0" fmla="*/ 44603 w 48767"/>
                    <a:gd name="connsiteY0" fmla="*/ 424 h 23045"/>
                    <a:gd name="connsiteX1" fmla="*/ 42907 w 48767"/>
                    <a:gd name="connsiteY1" fmla="*/ 0 h 23045"/>
                    <a:gd name="connsiteX2" fmla="*/ 5875 w 48767"/>
                    <a:gd name="connsiteY2" fmla="*/ 0 h 23045"/>
                    <a:gd name="connsiteX3" fmla="*/ 4180 w 48767"/>
                    <a:gd name="connsiteY3" fmla="*/ 424 h 23045"/>
                    <a:gd name="connsiteX4" fmla="*/ 577 w 48767"/>
                    <a:gd name="connsiteY4" fmla="*/ 8953 h 23045"/>
                    <a:gd name="connsiteX5" fmla="*/ 24365 w 48767"/>
                    <a:gd name="connsiteY5" fmla="*/ 23046 h 23045"/>
                    <a:gd name="connsiteX6" fmla="*/ 48152 w 48767"/>
                    <a:gd name="connsiteY6" fmla="*/ 8953 h 23045"/>
                    <a:gd name="connsiteX7" fmla="*/ 44603 w 48767"/>
                    <a:gd name="connsiteY7" fmla="*/ 424 h 23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767" h="23045">
                      <a:moveTo>
                        <a:pt x="44603" y="424"/>
                      </a:moveTo>
                      <a:cubicBezTo>
                        <a:pt x="44020" y="212"/>
                        <a:pt x="43490" y="53"/>
                        <a:pt x="42907" y="0"/>
                      </a:cubicBezTo>
                      <a:lnTo>
                        <a:pt x="5875" y="0"/>
                      </a:lnTo>
                      <a:cubicBezTo>
                        <a:pt x="5292" y="53"/>
                        <a:pt x="4762" y="212"/>
                        <a:pt x="4180" y="424"/>
                      </a:cubicBezTo>
                      <a:cubicBezTo>
                        <a:pt x="842" y="1801"/>
                        <a:pt x="-1012" y="5245"/>
                        <a:pt x="577" y="8953"/>
                      </a:cubicBezTo>
                      <a:cubicBezTo>
                        <a:pt x="2166" y="12662"/>
                        <a:pt x="9530" y="23046"/>
                        <a:pt x="24365" y="23046"/>
                      </a:cubicBezTo>
                      <a:cubicBezTo>
                        <a:pt x="39199" y="23046"/>
                        <a:pt x="46616" y="12662"/>
                        <a:pt x="48152" y="8953"/>
                      </a:cubicBezTo>
                      <a:cubicBezTo>
                        <a:pt x="49795" y="5245"/>
                        <a:pt x="47993" y="1748"/>
                        <a:pt x="44603" y="424"/>
                      </a:cubicBezTo>
                      <a:close/>
                    </a:path>
                  </a:pathLst>
                </a:custGeom>
                <a:solidFill>
                  <a:srgbClr val="DBA689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9" name="任意形状 458">
                  <a:extLst>
                    <a:ext uri="{FF2B5EF4-FFF2-40B4-BE49-F238E27FC236}">
                      <a16:creationId xmlns:a16="http://schemas.microsoft.com/office/drawing/2014/main" id="{C1DF5610-47F9-29E4-5273-A09A2457F3BB}"/>
                    </a:ext>
                  </a:extLst>
                </p:cNvPr>
                <p:cNvSpPr/>
                <p:nvPr/>
              </p:nvSpPr>
              <p:spPr>
                <a:xfrm>
                  <a:off x="1711896" y="4825825"/>
                  <a:ext cx="51601" cy="53402"/>
                </a:xfrm>
                <a:custGeom>
                  <a:avLst/>
                  <a:gdLst>
                    <a:gd name="connsiteX0" fmla="*/ 51602 w 51601"/>
                    <a:gd name="connsiteY0" fmla="*/ 26701 h 53402"/>
                    <a:gd name="connsiteX1" fmla="*/ 25801 w 51601"/>
                    <a:gd name="connsiteY1" fmla="*/ 53403 h 53402"/>
                    <a:gd name="connsiteX2" fmla="*/ 0 w 51601"/>
                    <a:gd name="connsiteY2" fmla="*/ 26701 h 53402"/>
                    <a:gd name="connsiteX3" fmla="*/ 25801 w 51601"/>
                    <a:gd name="connsiteY3" fmla="*/ 0 h 53402"/>
                    <a:gd name="connsiteX4" fmla="*/ 51602 w 51601"/>
                    <a:gd name="connsiteY4" fmla="*/ 26701 h 53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01" h="53402">
                      <a:moveTo>
                        <a:pt x="51602" y="26701"/>
                      </a:moveTo>
                      <a:cubicBezTo>
                        <a:pt x="51602" y="41448"/>
                        <a:pt x="40050" y="53403"/>
                        <a:pt x="25801" y="53403"/>
                      </a:cubicBezTo>
                      <a:cubicBezTo>
                        <a:pt x="11551" y="53403"/>
                        <a:pt x="0" y="41448"/>
                        <a:pt x="0" y="26701"/>
                      </a:cubicBezTo>
                      <a:cubicBezTo>
                        <a:pt x="0" y="11955"/>
                        <a:pt x="11551" y="0"/>
                        <a:pt x="25801" y="0"/>
                      </a:cubicBezTo>
                      <a:cubicBezTo>
                        <a:pt x="40050" y="0"/>
                        <a:pt x="51602" y="11955"/>
                        <a:pt x="51602" y="2670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0" name="任意形状 459">
                  <a:extLst>
                    <a:ext uri="{FF2B5EF4-FFF2-40B4-BE49-F238E27FC236}">
                      <a16:creationId xmlns:a16="http://schemas.microsoft.com/office/drawing/2014/main" id="{81983D34-E87A-A0AE-0A37-69869671E26D}"/>
                    </a:ext>
                  </a:extLst>
                </p:cNvPr>
                <p:cNvSpPr/>
                <p:nvPr/>
              </p:nvSpPr>
              <p:spPr>
                <a:xfrm>
                  <a:off x="1884078" y="4825825"/>
                  <a:ext cx="51601" cy="53402"/>
                </a:xfrm>
                <a:custGeom>
                  <a:avLst/>
                  <a:gdLst>
                    <a:gd name="connsiteX0" fmla="*/ 51602 w 51601"/>
                    <a:gd name="connsiteY0" fmla="*/ 26701 h 53402"/>
                    <a:gd name="connsiteX1" fmla="*/ 25801 w 51601"/>
                    <a:gd name="connsiteY1" fmla="*/ 53403 h 53402"/>
                    <a:gd name="connsiteX2" fmla="*/ 0 w 51601"/>
                    <a:gd name="connsiteY2" fmla="*/ 26701 h 53402"/>
                    <a:gd name="connsiteX3" fmla="*/ 25801 w 51601"/>
                    <a:gd name="connsiteY3" fmla="*/ 0 h 53402"/>
                    <a:gd name="connsiteX4" fmla="*/ 51602 w 51601"/>
                    <a:gd name="connsiteY4" fmla="*/ 26701 h 53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01" h="53402">
                      <a:moveTo>
                        <a:pt x="51602" y="26701"/>
                      </a:moveTo>
                      <a:cubicBezTo>
                        <a:pt x="51602" y="41448"/>
                        <a:pt x="40050" y="53403"/>
                        <a:pt x="25801" y="53403"/>
                      </a:cubicBezTo>
                      <a:cubicBezTo>
                        <a:pt x="11551" y="53403"/>
                        <a:pt x="0" y="41448"/>
                        <a:pt x="0" y="26701"/>
                      </a:cubicBezTo>
                      <a:cubicBezTo>
                        <a:pt x="0" y="11955"/>
                        <a:pt x="11551" y="0"/>
                        <a:pt x="25801" y="0"/>
                      </a:cubicBezTo>
                      <a:cubicBezTo>
                        <a:pt x="40050" y="0"/>
                        <a:pt x="51602" y="11955"/>
                        <a:pt x="51602" y="2670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1" name="任意形状 460">
                  <a:extLst>
                    <a:ext uri="{FF2B5EF4-FFF2-40B4-BE49-F238E27FC236}">
                      <a16:creationId xmlns:a16="http://schemas.microsoft.com/office/drawing/2014/main" id="{A9BCC772-C3B8-D50F-B8B7-499F58A2614A}"/>
                    </a:ext>
                  </a:extLst>
                </p:cNvPr>
                <p:cNvSpPr/>
                <p:nvPr/>
              </p:nvSpPr>
              <p:spPr>
                <a:xfrm>
                  <a:off x="1697998" y="4788634"/>
                  <a:ext cx="79464" cy="26821"/>
                </a:xfrm>
                <a:custGeom>
                  <a:avLst/>
                  <a:gdLst>
                    <a:gd name="connsiteX0" fmla="*/ 78056 w 79464"/>
                    <a:gd name="connsiteY0" fmla="*/ 15947 h 26821"/>
                    <a:gd name="connsiteX1" fmla="*/ 39752 w 79464"/>
                    <a:gd name="connsiteY1" fmla="*/ 0 h 26821"/>
                    <a:gd name="connsiteX2" fmla="*/ 1448 w 79464"/>
                    <a:gd name="connsiteY2" fmla="*/ 15947 h 26821"/>
                    <a:gd name="connsiteX3" fmla="*/ 1342 w 79464"/>
                    <a:gd name="connsiteY3" fmla="*/ 24158 h 26821"/>
                    <a:gd name="connsiteX4" fmla="*/ 11408 w 79464"/>
                    <a:gd name="connsiteY4" fmla="*/ 26225 h 26821"/>
                    <a:gd name="connsiteX5" fmla="*/ 39752 w 79464"/>
                    <a:gd name="connsiteY5" fmla="*/ 19973 h 26821"/>
                    <a:gd name="connsiteX6" fmla="*/ 68096 w 79464"/>
                    <a:gd name="connsiteY6" fmla="*/ 26225 h 26821"/>
                    <a:gd name="connsiteX7" fmla="*/ 78162 w 79464"/>
                    <a:gd name="connsiteY7" fmla="*/ 24158 h 26821"/>
                    <a:gd name="connsiteX8" fmla="*/ 78056 w 7946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46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45" y="22145"/>
                        <a:pt x="80175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2" name="任意形状 461">
                  <a:extLst>
                    <a:ext uri="{FF2B5EF4-FFF2-40B4-BE49-F238E27FC236}">
                      <a16:creationId xmlns:a16="http://schemas.microsoft.com/office/drawing/2014/main" id="{454AE193-047A-73E2-2D03-0B492DF6568C}"/>
                    </a:ext>
                  </a:extLst>
                </p:cNvPr>
                <p:cNvSpPr/>
                <p:nvPr/>
              </p:nvSpPr>
              <p:spPr>
                <a:xfrm>
                  <a:off x="1870127" y="4788634"/>
                  <a:ext cx="79504" cy="26821"/>
                </a:xfrm>
                <a:custGeom>
                  <a:avLst/>
                  <a:gdLst>
                    <a:gd name="connsiteX0" fmla="*/ 78056 w 79504"/>
                    <a:gd name="connsiteY0" fmla="*/ 15947 h 26821"/>
                    <a:gd name="connsiteX1" fmla="*/ 39752 w 79504"/>
                    <a:gd name="connsiteY1" fmla="*/ 0 h 26821"/>
                    <a:gd name="connsiteX2" fmla="*/ 1448 w 79504"/>
                    <a:gd name="connsiteY2" fmla="*/ 15947 h 26821"/>
                    <a:gd name="connsiteX3" fmla="*/ 1342 w 79504"/>
                    <a:gd name="connsiteY3" fmla="*/ 24158 h 26821"/>
                    <a:gd name="connsiteX4" fmla="*/ 11408 w 79504"/>
                    <a:gd name="connsiteY4" fmla="*/ 26225 h 26821"/>
                    <a:gd name="connsiteX5" fmla="*/ 39752 w 79504"/>
                    <a:gd name="connsiteY5" fmla="*/ 19973 h 26821"/>
                    <a:gd name="connsiteX6" fmla="*/ 68096 w 79504"/>
                    <a:gd name="connsiteY6" fmla="*/ 26225 h 26821"/>
                    <a:gd name="connsiteX7" fmla="*/ 78162 w 79504"/>
                    <a:gd name="connsiteY7" fmla="*/ 24158 h 26821"/>
                    <a:gd name="connsiteX8" fmla="*/ 78056 w 7950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50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98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3" name="任意形状 462">
                  <a:extLst>
                    <a:ext uri="{FF2B5EF4-FFF2-40B4-BE49-F238E27FC236}">
                      <a16:creationId xmlns:a16="http://schemas.microsoft.com/office/drawing/2014/main" id="{6BDA471B-6AA9-EB61-411E-9F28D80BD2C8}"/>
                    </a:ext>
                  </a:extLst>
                </p:cNvPr>
                <p:cNvSpPr/>
                <p:nvPr/>
              </p:nvSpPr>
              <p:spPr>
                <a:xfrm>
                  <a:off x="1763594" y="4942191"/>
                  <a:ext cx="120445" cy="41936"/>
                </a:xfrm>
                <a:custGeom>
                  <a:avLst/>
                  <a:gdLst>
                    <a:gd name="connsiteX0" fmla="*/ 104273 w 120445"/>
                    <a:gd name="connsiteY0" fmla="*/ 1831 h 41936"/>
                    <a:gd name="connsiteX1" fmla="*/ 16274 w 120445"/>
                    <a:gd name="connsiteY1" fmla="*/ 1831 h 41936"/>
                    <a:gd name="connsiteX2" fmla="*/ 911 w 120445"/>
                    <a:gd name="connsiteY2" fmla="*/ 13539 h 41936"/>
                    <a:gd name="connsiteX3" fmla="*/ 60406 w 120445"/>
                    <a:gd name="connsiteY3" fmla="*/ 41936 h 41936"/>
                    <a:gd name="connsiteX4" fmla="*/ 119531 w 120445"/>
                    <a:gd name="connsiteY4" fmla="*/ 13539 h 41936"/>
                    <a:gd name="connsiteX5" fmla="*/ 104273 w 120445"/>
                    <a:gd name="connsiteY5" fmla="*/ 1831 h 41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445" h="41936">
                      <a:moveTo>
                        <a:pt x="104273" y="1831"/>
                      </a:moveTo>
                      <a:cubicBezTo>
                        <a:pt x="87584" y="11738"/>
                        <a:pt x="32910" y="11738"/>
                        <a:pt x="16274" y="1831"/>
                      </a:cubicBezTo>
                      <a:cubicBezTo>
                        <a:pt x="6685" y="-3838"/>
                        <a:pt x="-3063" y="4851"/>
                        <a:pt x="911" y="13539"/>
                      </a:cubicBezTo>
                      <a:cubicBezTo>
                        <a:pt x="4831" y="22069"/>
                        <a:pt x="34658" y="41936"/>
                        <a:pt x="60406" y="41936"/>
                      </a:cubicBezTo>
                      <a:cubicBezTo>
                        <a:pt x="86154" y="41936"/>
                        <a:pt x="115610" y="22069"/>
                        <a:pt x="119531" y="13539"/>
                      </a:cubicBezTo>
                      <a:cubicBezTo>
                        <a:pt x="123504" y="4851"/>
                        <a:pt x="113809" y="-3891"/>
                        <a:pt x="104273" y="1831"/>
                      </a:cubicBezTo>
                      <a:close/>
                    </a:path>
                  </a:pathLst>
                </a:custGeom>
                <a:solidFill>
                  <a:srgbClr val="444444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4" name="任意形状 463">
                  <a:extLst>
                    <a:ext uri="{FF2B5EF4-FFF2-40B4-BE49-F238E27FC236}">
                      <a16:creationId xmlns:a16="http://schemas.microsoft.com/office/drawing/2014/main" id="{3E31C548-A334-5485-3B75-518004C044E0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4938" cy="338218"/>
                </a:xfrm>
                <a:custGeom>
                  <a:avLst/>
                  <a:gdLst>
                    <a:gd name="connsiteX0" fmla="*/ 215520 w 424938"/>
                    <a:gd name="connsiteY0" fmla="*/ 0 h 338218"/>
                    <a:gd name="connsiteX1" fmla="*/ 0 w 424938"/>
                    <a:gd name="connsiteY1" fmla="*/ 204076 h 338218"/>
                    <a:gd name="connsiteX2" fmla="*/ 3974 w 424938"/>
                    <a:gd name="connsiteY2" fmla="*/ 338219 h 338218"/>
                    <a:gd name="connsiteX3" fmla="*/ 39576 w 424938"/>
                    <a:gd name="connsiteY3" fmla="*/ 338113 h 338218"/>
                    <a:gd name="connsiteX4" fmla="*/ 82383 w 424938"/>
                    <a:gd name="connsiteY4" fmla="*/ 219757 h 338218"/>
                    <a:gd name="connsiteX5" fmla="*/ 267863 w 424938"/>
                    <a:gd name="connsiteY5" fmla="*/ 130276 h 338218"/>
                    <a:gd name="connsiteX6" fmla="*/ 359358 w 424938"/>
                    <a:gd name="connsiteY6" fmla="*/ 219599 h 338218"/>
                    <a:gd name="connsiteX7" fmla="*/ 381662 w 424938"/>
                    <a:gd name="connsiteY7" fmla="*/ 338166 h 338218"/>
                    <a:gd name="connsiteX8" fmla="*/ 420867 w 424938"/>
                    <a:gd name="connsiteY8" fmla="*/ 338166 h 338218"/>
                    <a:gd name="connsiteX9" fmla="*/ 420973 w 424938"/>
                    <a:gd name="connsiteY9" fmla="*/ 337318 h 338218"/>
                    <a:gd name="connsiteX10" fmla="*/ 424893 w 424938"/>
                    <a:gd name="connsiteY10" fmla="*/ 203970 h 338218"/>
                    <a:gd name="connsiteX11" fmla="*/ 215520 w 424938"/>
                    <a:gd name="connsiteY11" fmla="*/ 0 h 338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4938" h="338218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245187"/>
                        <a:pt x="1007" y="291650"/>
                        <a:pt x="3974" y="338219"/>
                      </a:cubicBezTo>
                      <a:lnTo>
                        <a:pt x="39576" y="338113"/>
                      </a:lnTo>
                      <a:cubicBezTo>
                        <a:pt x="39258" y="322643"/>
                        <a:pt x="50119" y="227016"/>
                        <a:pt x="82383" y="219757"/>
                      </a:cubicBezTo>
                      <a:cubicBezTo>
                        <a:pt x="200844" y="193109"/>
                        <a:pt x="267863" y="130276"/>
                        <a:pt x="267863" y="130276"/>
                      </a:cubicBezTo>
                      <a:cubicBezTo>
                        <a:pt x="285293" y="168315"/>
                        <a:pt x="339809" y="205453"/>
                        <a:pt x="359358" y="219599"/>
                      </a:cubicBezTo>
                      <a:cubicBezTo>
                        <a:pt x="375411" y="231201"/>
                        <a:pt x="381980" y="317875"/>
                        <a:pt x="381662" y="338166"/>
                      </a:cubicBezTo>
                      <a:lnTo>
                        <a:pt x="420867" y="338166"/>
                      </a:lnTo>
                      <a:cubicBezTo>
                        <a:pt x="420867" y="337901"/>
                        <a:pt x="420973" y="337636"/>
                        <a:pt x="420973" y="337318"/>
                      </a:cubicBezTo>
                      <a:cubicBezTo>
                        <a:pt x="423940" y="290961"/>
                        <a:pt x="424893" y="244817"/>
                        <a:pt x="424893" y="203970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5" name="任意形状 464">
                  <a:extLst>
                    <a:ext uri="{FF2B5EF4-FFF2-40B4-BE49-F238E27FC236}">
                      <a16:creationId xmlns:a16="http://schemas.microsoft.com/office/drawing/2014/main" id="{E4BDE603-0EFB-F18A-B4B4-30F80EAB5CD3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4938" cy="338218"/>
                </a:xfrm>
                <a:custGeom>
                  <a:avLst/>
                  <a:gdLst>
                    <a:gd name="connsiteX0" fmla="*/ 215520 w 424938"/>
                    <a:gd name="connsiteY0" fmla="*/ 0 h 338218"/>
                    <a:gd name="connsiteX1" fmla="*/ 0 w 424938"/>
                    <a:gd name="connsiteY1" fmla="*/ 204076 h 338218"/>
                    <a:gd name="connsiteX2" fmla="*/ 3974 w 424938"/>
                    <a:gd name="connsiteY2" fmla="*/ 338219 h 338218"/>
                    <a:gd name="connsiteX3" fmla="*/ 39576 w 424938"/>
                    <a:gd name="connsiteY3" fmla="*/ 338113 h 338218"/>
                    <a:gd name="connsiteX4" fmla="*/ 82383 w 424938"/>
                    <a:gd name="connsiteY4" fmla="*/ 219757 h 338218"/>
                    <a:gd name="connsiteX5" fmla="*/ 267863 w 424938"/>
                    <a:gd name="connsiteY5" fmla="*/ 130276 h 338218"/>
                    <a:gd name="connsiteX6" fmla="*/ 359358 w 424938"/>
                    <a:gd name="connsiteY6" fmla="*/ 219599 h 338218"/>
                    <a:gd name="connsiteX7" fmla="*/ 381662 w 424938"/>
                    <a:gd name="connsiteY7" fmla="*/ 338166 h 338218"/>
                    <a:gd name="connsiteX8" fmla="*/ 420867 w 424938"/>
                    <a:gd name="connsiteY8" fmla="*/ 338166 h 338218"/>
                    <a:gd name="connsiteX9" fmla="*/ 420973 w 424938"/>
                    <a:gd name="connsiteY9" fmla="*/ 337318 h 338218"/>
                    <a:gd name="connsiteX10" fmla="*/ 424893 w 424938"/>
                    <a:gd name="connsiteY10" fmla="*/ 203970 h 338218"/>
                    <a:gd name="connsiteX11" fmla="*/ 215520 w 424938"/>
                    <a:gd name="connsiteY11" fmla="*/ 0 h 338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4938" h="338218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245187"/>
                        <a:pt x="1007" y="291650"/>
                        <a:pt x="3974" y="338219"/>
                      </a:cubicBezTo>
                      <a:lnTo>
                        <a:pt x="39576" y="338113"/>
                      </a:lnTo>
                      <a:cubicBezTo>
                        <a:pt x="39258" y="322643"/>
                        <a:pt x="50119" y="227016"/>
                        <a:pt x="82383" y="219757"/>
                      </a:cubicBezTo>
                      <a:cubicBezTo>
                        <a:pt x="200844" y="193109"/>
                        <a:pt x="267863" y="130276"/>
                        <a:pt x="267863" y="130276"/>
                      </a:cubicBezTo>
                      <a:cubicBezTo>
                        <a:pt x="285293" y="168315"/>
                        <a:pt x="339809" y="205453"/>
                        <a:pt x="359358" y="219599"/>
                      </a:cubicBezTo>
                      <a:cubicBezTo>
                        <a:pt x="375411" y="231201"/>
                        <a:pt x="381980" y="317875"/>
                        <a:pt x="381662" y="338166"/>
                      </a:cubicBezTo>
                      <a:lnTo>
                        <a:pt x="420867" y="338166"/>
                      </a:lnTo>
                      <a:cubicBezTo>
                        <a:pt x="420867" y="337901"/>
                        <a:pt x="420973" y="337636"/>
                        <a:pt x="420973" y="337318"/>
                      </a:cubicBezTo>
                      <a:cubicBezTo>
                        <a:pt x="423940" y="290961"/>
                        <a:pt x="424893" y="244817"/>
                        <a:pt x="424893" y="203970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</p:grpSp>
          <p:cxnSp>
            <p:nvCxnSpPr>
              <p:cNvPr id="417" name="直线连接符 416">
                <a:extLst>
                  <a:ext uri="{FF2B5EF4-FFF2-40B4-BE49-F238E27FC236}">
                    <a16:creationId xmlns:a16="http://schemas.microsoft.com/office/drawing/2014/main" id="{F16C814A-4219-1335-123D-8F58FE5EED05}"/>
                  </a:ext>
                </a:extLst>
              </p:cNvPr>
              <p:cNvCxnSpPr>
                <a:cxnSpLocks/>
                <a:stCxn id="468" idx="3"/>
                <a:endCxn id="455" idx="1"/>
              </p:cNvCxnSpPr>
              <p:nvPr/>
            </p:nvCxnSpPr>
            <p:spPr>
              <a:xfrm flipH="1" flipV="1">
                <a:off x="6944567" y="2642035"/>
                <a:ext cx="392535" cy="551354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8" name="直线连接符 417">
                <a:extLst>
                  <a:ext uri="{FF2B5EF4-FFF2-40B4-BE49-F238E27FC236}">
                    <a16:creationId xmlns:a16="http://schemas.microsoft.com/office/drawing/2014/main" id="{ABD4E853-8F45-5618-A197-0BD5CBF79482}"/>
                  </a:ext>
                </a:extLst>
              </p:cNvPr>
              <p:cNvCxnSpPr>
                <a:cxnSpLocks/>
                <a:stCxn id="449" idx="11"/>
                <a:endCxn id="465" idx="10"/>
              </p:cNvCxnSpPr>
              <p:nvPr/>
            </p:nvCxnSpPr>
            <p:spPr>
              <a:xfrm flipH="1">
                <a:off x="7097593" y="2333016"/>
                <a:ext cx="868620" cy="5066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9" name="直线连接符 418">
                <a:extLst>
                  <a:ext uri="{FF2B5EF4-FFF2-40B4-BE49-F238E27FC236}">
                    <a16:creationId xmlns:a16="http://schemas.microsoft.com/office/drawing/2014/main" id="{B8A263BC-47D6-98D5-86A7-EC75E61FECE0}"/>
                  </a:ext>
                </a:extLst>
              </p:cNvPr>
              <p:cNvCxnSpPr>
                <a:cxnSpLocks/>
                <a:stCxn id="468" idx="3"/>
                <a:endCxn id="455" idx="1"/>
              </p:cNvCxnSpPr>
              <p:nvPr/>
            </p:nvCxnSpPr>
            <p:spPr>
              <a:xfrm flipH="1" flipV="1">
                <a:off x="6944567" y="2642035"/>
                <a:ext cx="392535" cy="551354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直线连接符 419">
                <a:extLst>
                  <a:ext uri="{FF2B5EF4-FFF2-40B4-BE49-F238E27FC236}">
                    <a16:creationId xmlns:a16="http://schemas.microsoft.com/office/drawing/2014/main" id="{98E26C52-5DE2-EA10-A991-C5698BE8A91A}"/>
                  </a:ext>
                </a:extLst>
              </p:cNvPr>
              <p:cNvCxnSpPr>
                <a:cxnSpLocks/>
                <a:endCxn id="438" idx="5"/>
              </p:cNvCxnSpPr>
              <p:nvPr/>
            </p:nvCxnSpPr>
            <p:spPr>
              <a:xfrm flipV="1">
                <a:off x="7628326" y="2548641"/>
                <a:ext cx="509811" cy="559647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1" name="直线连接符 420">
                <a:extLst>
                  <a:ext uri="{FF2B5EF4-FFF2-40B4-BE49-F238E27FC236}">
                    <a16:creationId xmlns:a16="http://schemas.microsoft.com/office/drawing/2014/main" id="{54521738-711B-AE76-F4B1-B70A96FF058B}"/>
                  </a:ext>
                </a:extLst>
              </p:cNvPr>
              <p:cNvCxnSpPr>
                <a:cxnSpLocks/>
                <a:stCxn id="438" idx="2"/>
                <a:endCxn id="472" idx="2"/>
              </p:cNvCxnSpPr>
              <p:nvPr/>
            </p:nvCxnSpPr>
            <p:spPr>
              <a:xfrm flipH="1">
                <a:off x="7586094" y="2661283"/>
                <a:ext cx="359701" cy="412959"/>
              </a:xfrm>
              <a:prstGeom prst="line">
                <a:avLst/>
              </a:prstGeom>
              <a:ln w="19050">
                <a:solidFill>
                  <a:schemeClr val="accent2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22" name="组合 421">
                <a:extLst>
                  <a:ext uri="{FF2B5EF4-FFF2-40B4-BE49-F238E27FC236}">
                    <a16:creationId xmlns:a16="http://schemas.microsoft.com/office/drawing/2014/main" id="{3AAEEF2A-7743-3992-830E-D287E75DD540}"/>
                  </a:ext>
                </a:extLst>
              </p:cNvPr>
              <p:cNvGrpSpPr/>
              <p:nvPr/>
            </p:nvGrpSpPr>
            <p:grpSpPr>
              <a:xfrm>
                <a:off x="7945795" y="2196763"/>
                <a:ext cx="384684" cy="464520"/>
                <a:chOff x="865457" y="2127368"/>
                <a:chExt cx="533923" cy="644731"/>
              </a:xfrm>
            </p:grpSpPr>
            <p:sp>
              <p:nvSpPr>
                <p:cNvPr id="437" name="任意形状 436">
                  <a:extLst>
                    <a:ext uri="{FF2B5EF4-FFF2-40B4-BE49-F238E27FC236}">
                      <a16:creationId xmlns:a16="http://schemas.microsoft.com/office/drawing/2014/main" id="{A22787D2-1616-89B8-A662-D35F308C6030}"/>
                    </a:ext>
                  </a:extLst>
                </p:cNvPr>
                <p:cNvSpPr/>
                <p:nvPr/>
              </p:nvSpPr>
              <p:spPr>
                <a:xfrm>
                  <a:off x="893563" y="2127377"/>
                  <a:ext cx="477511" cy="360220"/>
                </a:xfrm>
                <a:custGeom>
                  <a:avLst/>
                  <a:gdLst>
                    <a:gd name="connsiteX0" fmla="*/ 477316 w 477511"/>
                    <a:gd name="connsiteY0" fmla="*/ 189098 h 360220"/>
                    <a:gd name="connsiteX1" fmla="*/ 462693 w 477511"/>
                    <a:gd name="connsiteY1" fmla="*/ 163668 h 360220"/>
                    <a:gd name="connsiteX2" fmla="*/ 445793 w 477511"/>
                    <a:gd name="connsiteY2" fmla="*/ 110265 h 360220"/>
                    <a:gd name="connsiteX3" fmla="*/ 411251 w 477511"/>
                    <a:gd name="connsiteY3" fmla="*/ 64809 h 360220"/>
                    <a:gd name="connsiteX4" fmla="*/ 363834 w 477511"/>
                    <a:gd name="connsiteY4" fmla="*/ 34452 h 360220"/>
                    <a:gd name="connsiteX5" fmla="*/ 308948 w 477511"/>
                    <a:gd name="connsiteY5" fmla="*/ 19618 h 360220"/>
                    <a:gd name="connsiteX6" fmla="*/ 238750 w 477511"/>
                    <a:gd name="connsiteY6" fmla="*/ 16068 h 360220"/>
                    <a:gd name="connsiteX7" fmla="*/ 168553 w 477511"/>
                    <a:gd name="connsiteY7" fmla="*/ 19618 h 360220"/>
                    <a:gd name="connsiteX8" fmla="*/ 113667 w 477511"/>
                    <a:gd name="connsiteY8" fmla="*/ 34452 h 360220"/>
                    <a:gd name="connsiteX9" fmla="*/ 66250 w 477511"/>
                    <a:gd name="connsiteY9" fmla="*/ 64809 h 360220"/>
                    <a:gd name="connsiteX10" fmla="*/ 31708 w 477511"/>
                    <a:gd name="connsiteY10" fmla="*/ 110265 h 360220"/>
                    <a:gd name="connsiteX11" fmla="*/ 14808 w 477511"/>
                    <a:gd name="connsiteY11" fmla="*/ 163721 h 360220"/>
                    <a:gd name="connsiteX12" fmla="*/ 185 w 477511"/>
                    <a:gd name="connsiteY12" fmla="*/ 189151 h 360220"/>
                    <a:gd name="connsiteX13" fmla="*/ 10304 w 477511"/>
                    <a:gd name="connsiteY13" fmla="*/ 220515 h 360220"/>
                    <a:gd name="connsiteX14" fmla="*/ 18569 w 477511"/>
                    <a:gd name="connsiteY14" fmla="*/ 272540 h 360220"/>
                    <a:gd name="connsiteX15" fmla="*/ 49297 w 477511"/>
                    <a:gd name="connsiteY15" fmla="*/ 322500 h 360220"/>
                    <a:gd name="connsiteX16" fmla="*/ 79813 w 477511"/>
                    <a:gd name="connsiteY16" fmla="*/ 360168 h 360220"/>
                    <a:gd name="connsiteX17" fmla="*/ 79813 w 477511"/>
                    <a:gd name="connsiteY17" fmla="*/ 344221 h 360220"/>
                    <a:gd name="connsiteX18" fmla="*/ 65032 w 477511"/>
                    <a:gd name="connsiteY18" fmla="*/ 321599 h 360220"/>
                    <a:gd name="connsiteX19" fmla="*/ 70118 w 477511"/>
                    <a:gd name="connsiteY19" fmla="*/ 322447 h 360220"/>
                    <a:gd name="connsiteX20" fmla="*/ 411939 w 477511"/>
                    <a:gd name="connsiteY20" fmla="*/ 314712 h 360220"/>
                    <a:gd name="connsiteX21" fmla="*/ 397635 w 477511"/>
                    <a:gd name="connsiteY21" fmla="*/ 344274 h 360220"/>
                    <a:gd name="connsiteX22" fmla="*/ 397635 w 477511"/>
                    <a:gd name="connsiteY22" fmla="*/ 360221 h 360220"/>
                    <a:gd name="connsiteX23" fmla="*/ 428151 w 477511"/>
                    <a:gd name="connsiteY23" fmla="*/ 322553 h 360220"/>
                    <a:gd name="connsiteX24" fmla="*/ 458879 w 477511"/>
                    <a:gd name="connsiteY24" fmla="*/ 272593 h 360220"/>
                    <a:gd name="connsiteX25" fmla="*/ 467143 w 477511"/>
                    <a:gd name="connsiteY25" fmla="*/ 220568 h 360220"/>
                    <a:gd name="connsiteX26" fmla="*/ 477316 w 477511"/>
                    <a:gd name="connsiteY26" fmla="*/ 189098 h 3602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477511" h="360220">
                      <a:moveTo>
                        <a:pt x="477316" y="189098"/>
                      </a:moveTo>
                      <a:cubicBezTo>
                        <a:pt x="475461" y="170344"/>
                        <a:pt x="462693" y="163668"/>
                        <a:pt x="462693" y="163668"/>
                      </a:cubicBezTo>
                      <a:cubicBezTo>
                        <a:pt x="475461" y="139722"/>
                        <a:pt x="469845" y="121921"/>
                        <a:pt x="445793" y="110265"/>
                      </a:cubicBezTo>
                      <a:cubicBezTo>
                        <a:pt x="448601" y="82345"/>
                        <a:pt x="436363" y="67988"/>
                        <a:pt x="411251" y="64809"/>
                      </a:cubicBezTo>
                      <a:cubicBezTo>
                        <a:pt x="405052" y="38002"/>
                        <a:pt x="388787" y="27671"/>
                        <a:pt x="363834" y="34452"/>
                      </a:cubicBezTo>
                      <a:cubicBezTo>
                        <a:pt x="350219" y="11512"/>
                        <a:pt x="331782" y="6585"/>
                        <a:pt x="308948" y="19618"/>
                      </a:cubicBezTo>
                      <a:cubicBezTo>
                        <a:pt x="289240" y="-2686"/>
                        <a:pt x="261478" y="-8673"/>
                        <a:pt x="238750" y="16068"/>
                      </a:cubicBezTo>
                      <a:cubicBezTo>
                        <a:pt x="216022" y="-8726"/>
                        <a:pt x="188261" y="-2686"/>
                        <a:pt x="168553" y="19618"/>
                      </a:cubicBezTo>
                      <a:cubicBezTo>
                        <a:pt x="145719" y="6585"/>
                        <a:pt x="127282" y="11512"/>
                        <a:pt x="113667" y="34452"/>
                      </a:cubicBezTo>
                      <a:cubicBezTo>
                        <a:pt x="88714" y="27671"/>
                        <a:pt x="72449" y="37949"/>
                        <a:pt x="66250" y="64809"/>
                      </a:cubicBezTo>
                      <a:cubicBezTo>
                        <a:pt x="41138" y="67988"/>
                        <a:pt x="28900" y="82345"/>
                        <a:pt x="31708" y="110265"/>
                      </a:cubicBezTo>
                      <a:cubicBezTo>
                        <a:pt x="7655" y="121921"/>
                        <a:pt x="1987" y="139775"/>
                        <a:pt x="14808" y="163721"/>
                      </a:cubicBezTo>
                      <a:cubicBezTo>
                        <a:pt x="14808" y="163721"/>
                        <a:pt x="2093" y="170397"/>
                        <a:pt x="185" y="189151"/>
                      </a:cubicBezTo>
                      <a:cubicBezTo>
                        <a:pt x="-1616" y="207376"/>
                        <a:pt x="10304" y="220515"/>
                        <a:pt x="10304" y="220515"/>
                      </a:cubicBezTo>
                      <a:cubicBezTo>
                        <a:pt x="-4954" y="239269"/>
                        <a:pt x="26" y="258925"/>
                        <a:pt x="18569" y="272540"/>
                      </a:cubicBezTo>
                      <a:cubicBezTo>
                        <a:pt x="18569" y="272540"/>
                        <a:pt x="6331" y="311692"/>
                        <a:pt x="49297" y="322500"/>
                      </a:cubicBezTo>
                      <a:cubicBezTo>
                        <a:pt x="49297" y="322500"/>
                        <a:pt x="49615" y="356300"/>
                        <a:pt x="79813" y="360168"/>
                      </a:cubicBezTo>
                      <a:lnTo>
                        <a:pt x="79813" y="344221"/>
                      </a:lnTo>
                      <a:cubicBezTo>
                        <a:pt x="68952" y="342261"/>
                        <a:pt x="65085" y="331877"/>
                        <a:pt x="65032" y="321599"/>
                      </a:cubicBezTo>
                      <a:cubicBezTo>
                        <a:pt x="66674" y="321917"/>
                        <a:pt x="68317" y="322182"/>
                        <a:pt x="70118" y="322447"/>
                      </a:cubicBezTo>
                      <a:cubicBezTo>
                        <a:pt x="71230" y="320380"/>
                        <a:pt x="372205" y="315612"/>
                        <a:pt x="411939" y="314712"/>
                      </a:cubicBezTo>
                      <a:cubicBezTo>
                        <a:pt x="413794" y="326738"/>
                        <a:pt x="410933" y="341837"/>
                        <a:pt x="397635" y="344274"/>
                      </a:cubicBezTo>
                      <a:lnTo>
                        <a:pt x="397635" y="360221"/>
                      </a:lnTo>
                      <a:cubicBezTo>
                        <a:pt x="427886" y="356300"/>
                        <a:pt x="428151" y="322553"/>
                        <a:pt x="428151" y="322553"/>
                      </a:cubicBezTo>
                      <a:cubicBezTo>
                        <a:pt x="471117" y="311745"/>
                        <a:pt x="458879" y="272593"/>
                        <a:pt x="458879" y="272593"/>
                      </a:cubicBezTo>
                      <a:cubicBezTo>
                        <a:pt x="477421" y="258978"/>
                        <a:pt x="482402" y="239322"/>
                        <a:pt x="467143" y="220568"/>
                      </a:cubicBezTo>
                      <a:cubicBezTo>
                        <a:pt x="467249" y="220462"/>
                        <a:pt x="479170" y="207323"/>
                        <a:pt x="477316" y="189098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38" name="任意形状 437">
                  <a:extLst>
                    <a:ext uri="{FF2B5EF4-FFF2-40B4-BE49-F238E27FC236}">
                      <a16:creationId xmlns:a16="http://schemas.microsoft.com/office/drawing/2014/main" id="{9692FC69-EC09-BAE4-7B6F-7D635B7D8931}"/>
                    </a:ext>
                  </a:extLst>
                </p:cNvPr>
                <p:cNvSpPr/>
                <p:nvPr/>
              </p:nvSpPr>
              <p:spPr>
                <a:xfrm>
                  <a:off x="865457" y="2615758"/>
                  <a:ext cx="533923" cy="156341"/>
                </a:xfrm>
                <a:custGeom>
                  <a:avLst/>
                  <a:gdLst>
                    <a:gd name="connsiteX0" fmla="*/ 533924 w 533923"/>
                    <a:gd name="connsiteY0" fmla="*/ 134779 h 156341"/>
                    <a:gd name="connsiteX1" fmla="*/ 533924 w 533923"/>
                    <a:gd name="connsiteY1" fmla="*/ 156341 h 156341"/>
                    <a:gd name="connsiteX2" fmla="*/ 0 w 533923"/>
                    <a:gd name="connsiteY2" fmla="*/ 156341 h 156341"/>
                    <a:gd name="connsiteX3" fmla="*/ 0 w 533923"/>
                    <a:gd name="connsiteY3" fmla="*/ 134779 h 156341"/>
                    <a:gd name="connsiteX4" fmla="*/ 147918 w 533923"/>
                    <a:gd name="connsiteY4" fmla="*/ 11867 h 156341"/>
                    <a:gd name="connsiteX5" fmla="*/ 266962 w 533923"/>
                    <a:gd name="connsiteY5" fmla="*/ 0 h 156341"/>
                    <a:gd name="connsiteX6" fmla="*/ 267598 w 533923"/>
                    <a:gd name="connsiteY6" fmla="*/ 0 h 156341"/>
                    <a:gd name="connsiteX7" fmla="*/ 385423 w 533923"/>
                    <a:gd name="connsiteY7" fmla="*/ 12556 h 156341"/>
                    <a:gd name="connsiteX8" fmla="*/ 533924 w 533923"/>
                    <a:gd name="connsiteY8" fmla="*/ 134779 h 156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33923" h="156341">
                      <a:moveTo>
                        <a:pt x="533924" y="134779"/>
                      </a:moveTo>
                      <a:lnTo>
                        <a:pt x="533924" y="156341"/>
                      </a:lnTo>
                      <a:lnTo>
                        <a:pt x="0" y="156341"/>
                      </a:lnTo>
                      <a:lnTo>
                        <a:pt x="0" y="134779"/>
                      </a:lnTo>
                      <a:cubicBezTo>
                        <a:pt x="0" y="69138"/>
                        <a:pt x="64211" y="29827"/>
                        <a:pt x="147918" y="11867"/>
                      </a:cubicBezTo>
                      <a:cubicBezTo>
                        <a:pt x="185056" y="3815"/>
                        <a:pt x="226062" y="53"/>
                        <a:pt x="266962" y="0"/>
                      </a:cubicBezTo>
                      <a:lnTo>
                        <a:pt x="267598" y="0"/>
                      </a:lnTo>
                      <a:cubicBezTo>
                        <a:pt x="308180" y="0"/>
                        <a:pt x="348709" y="4185"/>
                        <a:pt x="385423" y="12556"/>
                      </a:cubicBezTo>
                      <a:cubicBezTo>
                        <a:pt x="469607" y="31629"/>
                        <a:pt x="533924" y="72528"/>
                        <a:pt x="533924" y="13477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78C1F"/>
                    </a:gs>
                    <a:gs pos="50000">
                      <a:srgbClr val="F27C21"/>
                    </a:gs>
                    <a:gs pos="100000">
                      <a:srgbClr val="ED6D23"/>
                    </a:gs>
                  </a:gsLst>
                  <a:lin ang="54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39" name="任意形状 438">
                  <a:extLst>
                    <a:ext uri="{FF2B5EF4-FFF2-40B4-BE49-F238E27FC236}">
                      <a16:creationId xmlns:a16="http://schemas.microsoft.com/office/drawing/2014/main" id="{26C2165E-1037-76E1-5955-4F4117E0D60C}"/>
                    </a:ext>
                  </a:extLst>
                </p:cNvPr>
                <p:cNvSpPr/>
                <p:nvPr/>
              </p:nvSpPr>
              <p:spPr>
                <a:xfrm>
                  <a:off x="1085264" y="2592501"/>
                  <a:ext cx="94302" cy="96157"/>
                </a:xfrm>
                <a:custGeom>
                  <a:avLst/>
                  <a:gdLst>
                    <a:gd name="connsiteX0" fmla="*/ 94250 w 94302"/>
                    <a:gd name="connsiteY0" fmla="*/ 0 h 96157"/>
                    <a:gd name="connsiteX1" fmla="*/ 0 w 94302"/>
                    <a:gd name="connsiteY1" fmla="*/ 0 h 96157"/>
                    <a:gd name="connsiteX2" fmla="*/ 0 w 94302"/>
                    <a:gd name="connsiteY2" fmla="*/ 52873 h 96157"/>
                    <a:gd name="connsiteX3" fmla="*/ 42860 w 94302"/>
                    <a:gd name="connsiteY3" fmla="*/ 96157 h 96157"/>
                    <a:gd name="connsiteX4" fmla="*/ 51443 w 94302"/>
                    <a:gd name="connsiteY4" fmla="*/ 96157 h 96157"/>
                    <a:gd name="connsiteX5" fmla="*/ 94303 w 94302"/>
                    <a:gd name="connsiteY5" fmla="*/ 52873 h 96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4302" h="96157">
                      <a:moveTo>
                        <a:pt x="94250" y="0"/>
                      </a:moveTo>
                      <a:lnTo>
                        <a:pt x="0" y="0"/>
                      </a:lnTo>
                      <a:lnTo>
                        <a:pt x="0" y="52873"/>
                      </a:lnTo>
                      <a:cubicBezTo>
                        <a:pt x="0" y="76767"/>
                        <a:pt x="19178" y="96157"/>
                        <a:pt x="42860" y="96157"/>
                      </a:cubicBezTo>
                      <a:lnTo>
                        <a:pt x="51443" y="96157"/>
                      </a:lnTo>
                      <a:cubicBezTo>
                        <a:pt x="75071" y="96157"/>
                        <a:pt x="94303" y="76767"/>
                        <a:pt x="94303" y="52873"/>
                      </a:cubicBez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0" name="任意形状 439">
                  <a:extLst>
                    <a:ext uri="{FF2B5EF4-FFF2-40B4-BE49-F238E27FC236}">
                      <a16:creationId xmlns:a16="http://schemas.microsoft.com/office/drawing/2014/main" id="{A6A1DADF-98E8-9E5D-0829-FE3793FC5993}"/>
                    </a:ext>
                  </a:extLst>
                </p:cNvPr>
                <p:cNvSpPr/>
                <p:nvPr/>
              </p:nvSpPr>
              <p:spPr>
                <a:xfrm>
                  <a:off x="936180" y="2387785"/>
                  <a:ext cx="392416" cy="110302"/>
                </a:xfrm>
                <a:custGeom>
                  <a:avLst/>
                  <a:gdLst>
                    <a:gd name="connsiteX0" fmla="*/ 51443 w 392416"/>
                    <a:gd name="connsiteY0" fmla="*/ 110303 h 110302"/>
                    <a:gd name="connsiteX1" fmla="*/ 0 w 392416"/>
                    <a:gd name="connsiteY1" fmla="*/ 55151 h 110302"/>
                    <a:gd name="connsiteX2" fmla="*/ 51443 w 392416"/>
                    <a:gd name="connsiteY2" fmla="*/ 0 h 110302"/>
                    <a:gd name="connsiteX3" fmla="*/ 340974 w 392416"/>
                    <a:gd name="connsiteY3" fmla="*/ 0 h 110302"/>
                    <a:gd name="connsiteX4" fmla="*/ 392417 w 392416"/>
                    <a:gd name="connsiteY4" fmla="*/ 55151 h 110302"/>
                    <a:gd name="connsiteX5" fmla="*/ 340974 w 392416"/>
                    <a:gd name="connsiteY5" fmla="*/ 110303 h 110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92416" h="110302">
                      <a:moveTo>
                        <a:pt x="51443" y="110303"/>
                      </a:moveTo>
                      <a:cubicBezTo>
                        <a:pt x="23046" y="110303"/>
                        <a:pt x="0" y="85561"/>
                        <a:pt x="0" y="55151"/>
                      </a:cubicBezTo>
                      <a:cubicBezTo>
                        <a:pt x="0" y="24741"/>
                        <a:pt x="23099" y="0"/>
                        <a:pt x="51443" y="0"/>
                      </a:cubicBezTo>
                      <a:lnTo>
                        <a:pt x="340974" y="0"/>
                      </a:lnTo>
                      <a:cubicBezTo>
                        <a:pt x="369371" y="0"/>
                        <a:pt x="392417" y="24741"/>
                        <a:pt x="392417" y="55151"/>
                      </a:cubicBezTo>
                      <a:cubicBezTo>
                        <a:pt x="392417" y="85561"/>
                        <a:pt x="369318" y="110303"/>
                        <a:pt x="340974" y="110303"/>
                      </a:cubicBez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1" name="任意形状 440">
                  <a:extLst>
                    <a:ext uri="{FF2B5EF4-FFF2-40B4-BE49-F238E27FC236}">
                      <a16:creationId xmlns:a16="http://schemas.microsoft.com/office/drawing/2014/main" id="{F0EB7308-555F-09B6-77B5-2D08F956A05A}"/>
                    </a:ext>
                  </a:extLst>
                </p:cNvPr>
                <p:cNvSpPr/>
                <p:nvPr/>
              </p:nvSpPr>
              <p:spPr>
                <a:xfrm>
                  <a:off x="954829" y="2170151"/>
                  <a:ext cx="355172" cy="451435"/>
                </a:xfrm>
                <a:custGeom>
                  <a:avLst/>
                  <a:gdLst>
                    <a:gd name="connsiteX0" fmla="*/ 177586 w 355172"/>
                    <a:gd name="connsiteY0" fmla="*/ 0 h 451435"/>
                    <a:gd name="connsiteX1" fmla="*/ 0 w 355172"/>
                    <a:gd name="connsiteY1" fmla="*/ 240525 h 451435"/>
                    <a:gd name="connsiteX2" fmla="*/ 177586 w 355172"/>
                    <a:gd name="connsiteY2" fmla="*/ 451435 h 451435"/>
                    <a:gd name="connsiteX3" fmla="*/ 355172 w 355172"/>
                    <a:gd name="connsiteY3" fmla="*/ 240525 h 451435"/>
                    <a:gd name="connsiteX4" fmla="*/ 177586 w 355172"/>
                    <a:gd name="connsiteY4" fmla="*/ 0 h 451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5172" h="451435">
                      <a:moveTo>
                        <a:pt x="177586" y="0"/>
                      </a:moveTo>
                      <a:cubicBezTo>
                        <a:pt x="64423" y="0"/>
                        <a:pt x="0" y="98594"/>
                        <a:pt x="0" y="240525"/>
                      </a:cubicBezTo>
                      <a:cubicBezTo>
                        <a:pt x="0" y="381662"/>
                        <a:pt x="87998" y="451435"/>
                        <a:pt x="177586" y="451435"/>
                      </a:cubicBezTo>
                      <a:cubicBezTo>
                        <a:pt x="267174" y="451435"/>
                        <a:pt x="355172" y="381662"/>
                        <a:pt x="355172" y="240525"/>
                      </a:cubicBezTo>
                      <a:cubicBezTo>
                        <a:pt x="355172" y="98594"/>
                        <a:pt x="290750" y="0"/>
                        <a:pt x="177586" y="0"/>
                      </a:cubicBezTo>
                      <a:close/>
                    </a:path>
                  </a:pathLst>
                </a:custGeom>
                <a:solidFill>
                  <a:srgbClr val="F9DDB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2" name="任意形状 441">
                  <a:extLst>
                    <a:ext uri="{FF2B5EF4-FFF2-40B4-BE49-F238E27FC236}">
                      <a16:creationId xmlns:a16="http://schemas.microsoft.com/office/drawing/2014/main" id="{A99D9C11-D741-97D4-C949-00CA0B17C554}"/>
                    </a:ext>
                  </a:extLst>
                </p:cNvPr>
                <p:cNvSpPr/>
                <p:nvPr/>
              </p:nvSpPr>
              <p:spPr>
                <a:xfrm>
                  <a:off x="1004563" y="2363260"/>
                  <a:ext cx="79485" cy="26821"/>
                </a:xfrm>
                <a:custGeom>
                  <a:avLst/>
                  <a:gdLst>
                    <a:gd name="connsiteX0" fmla="*/ 78056 w 79485"/>
                    <a:gd name="connsiteY0" fmla="*/ 15947 h 26821"/>
                    <a:gd name="connsiteX1" fmla="*/ 39752 w 79485"/>
                    <a:gd name="connsiteY1" fmla="*/ 0 h 26821"/>
                    <a:gd name="connsiteX2" fmla="*/ 1448 w 79485"/>
                    <a:gd name="connsiteY2" fmla="*/ 15947 h 26821"/>
                    <a:gd name="connsiteX3" fmla="*/ 1342 w 79485"/>
                    <a:gd name="connsiteY3" fmla="*/ 24158 h 26821"/>
                    <a:gd name="connsiteX4" fmla="*/ 11408 w 79485"/>
                    <a:gd name="connsiteY4" fmla="*/ 26225 h 26821"/>
                    <a:gd name="connsiteX5" fmla="*/ 39752 w 79485"/>
                    <a:gd name="connsiteY5" fmla="*/ 19973 h 26821"/>
                    <a:gd name="connsiteX6" fmla="*/ 68096 w 79485"/>
                    <a:gd name="connsiteY6" fmla="*/ 26225 h 26821"/>
                    <a:gd name="connsiteX7" fmla="*/ 78162 w 79485"/>
                    <a:gd name="connsiteY7" fmla="*/ 24158 h 26821"/>
                    <a:gd name="connsiteX8" fmla="*/ 78056 w 79485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485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45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3" name="任意形状 442">
                  <a:extLst>
                    <a:ext uri="{FF2B5EF4-FFF2-40B4-BE49-F238E27FC236}">
                      <a16:creationId xmlns:a16="http://schemas.microsoft.com/office/drawing/2014/main" id="{B6903422-D8D6-6AD7-01BE-CB5D2BBCC9EF}"/>
                    </a:ext>
                  </a:extLst>
                </p:cNvPr>
                <p:cNvSpPr/>
                <p:nvPr/>
              </p:nvSpPr>
              <p:spPr>
                <a:xfrm>
                  <a:off x="1180767" y="2363260"/>
                  <a:ext cx="79504" cy="26821"/>
                </a:xfrm>
                <a:custGeom>
                  <a:avLst/>
                  <a:gdLst>
                    <a:gd name="connsiteX0" fmla="*/ 78056 w 79504"/>
                    <a:gd name="connsiteY0" fmla="*/ 15947 h 26821"/>
                    <a:gd name="connsiteX1" fmla="*/ 39752 w 79504"/>
                    <a:gd name="connsiteY1" fmla="*/ 0 h 26821"/>
                    <a:gd name="connsiteX2" fmla="*/ 1448 w 79504"/>
                    <a:gd name="connsiteY2" fmla="*/ 15947 h 26821"/>
                    <a:gd name="connsiteX3" fmla="*/ 1342 w 79504"/>
                    <a:gd name="connsiteY3" fmla="*/ 24158 h 26821"/>
                    <a:gd name="connsiteX4" fmla="*/ 11408 w 79504"/>
                    <a:gd name="connsiteY4" fmla="*/ 26225 h 26821"/>
                    <a:gd name="connsiteX5" fmla="*/ 39752 w 79504"/>
                    <a:gd name="connsiteY5" fmla="*/ 19973 h 26821"/>
                    <a:gd name="connsiteX6" fmla="*/ 68096 w 79504"/>
                    <a:gd name="connsiteY6" fmla="*/ 26225 h 26821"/>
                    <a:gd name="connsiteX7" fmla="*/ 78162 w 79504"/>
                    <a:gd name="connsiteY7" fmla="*/ 24158 h 26821"/>
                    <a:gd name="connsiteX8" fmla="*/ 78056 w 7950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50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98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4" name="任意形状 443">
                  <a:extLst>
                    <a:ext uri="{FF2B5EF4-FFF2-40B4-BE49-F238E27FC236}">
                      <a16:creationId xmlns:a16="http://schemas.microsoft.com/office/drawing/2014/main" id="{51ABFDBF-75D1-EB5C-1E96-45BB11A7EDD2}"/>
                    </a:ext>
                  </a:extLst>
                </p:cNvPr>
                <p:cNvSpPr/>
                <p:nvPr/>
              </p:nvSpPr>
              <p:spPr>
                <a:xfrm>
                  <a:off x="1018196" y="2399864"/>
                  <a:ext cx="52237" cy="54038"/>
                </a:xfrm>
                <a:custGeom>
                  <a:avLst/>
                  <a:gdLst>
                    <a:gd name="connsiteX0" fmla="*/ 52237 w 52237"/>
                    <a:gd name="connsiteY0" fmla="*/ 27019 h 54038"/>
                    <a:gd name="connsiteX1" fmla="*/ 26119 w 52237"/>
                    <a:gd name="connsiteY1" fmla="*/ 54039 h 54038"/>
                    <a:gd name="connsiteX2" fmla="*/ 0 w 52237"/>
                    <a:gd name="connsiteY2" fmla="*/ 27019 h 54038"/>
                    <a:gd name="connsiteX3" fmla="*/ 26119 w 52237"/>
                    <a:gd name="connsiteY3" fmla="*/ 0 h 54038"/>
                    <a:gd name="connsiteX4" fmla="*/ 52237 w 52237"/>
                    <a:gd name="connsiteY4" fmla="*/ 27019 h 5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37" h="54038">
                      <a:moveTo>
                        <a:pt x="52237" y="27019"/>
                      </a:moveTo>
                      <a:cubicBezTo>
                        <a:pt x="52237" y="41942"/>
                        <a:pt x="40544" y="54039"/>
                        <a:pt x="26119" y="54039"/>
                      </a:cubicBezTo>
                      <a:cubicBezTo>
                        <a:pt x="11694" y="54039"/>
                        <a:pt x="0" y="41942"/>
                        <a:pt x="0" y="27019"/>
                      </a:cubicBezTo>
                      <a:cubicBezTo>
                        <a:pt x="0" y="12097"/>
                        <a:pt x="11694" y="0"/>
                        <a:pt x="26119" y="0"/>
                      </a:cubicBezTo>
                      <a:cubicBezTo>
                        <a:pt x="40544" y="0"/>
                        <a:pt x="52237" y="12097"/>
                        <a:pt x="52237" y="27019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5" name="任意形状 444">
                  <a:extLst>
                    <a:ext uri="{FF2B5EF4-FFF2-40B4-BE49-F238E27FC236}">
                      <a16:creationId xmlns:a16="http://schemas.microsoft.com/office/drawing/2014/main" id="{C07F732F-E323-8E66-0A30-7B63752BB4C0}"/>
                    </a:ext>
                  </a:extLst>
                </p:cNvPr>
                <p:cNvSpPr/>
                <p:nvPr/>
              </p:nvSpPr>
              <p:spPr>
                <a:xfrm>
                  <a:off x="1194405" y="2399864"/>
                  <a:ext cx="52237" cy="54038"/>
                </a:xfrm>
                <a:custGeom>
                  <a:avLst/>
                  <a:gdLst>
                    <a:gd name="connsiteX0" fmla="*/ 52237 w 52237"/>
                    <a:gd name="connsiteY0" fmla="*/ 27019 h 54038"/>
                    <a:gd name="connsiteX1" fmla="*/ 26119 w 52237"/>
                    <a:gd name="connsiteY1" fmla="*/ 54039 h 54038"/>
                    <a:gd name="connsiteX2" fmla="*/ 0 w 52237"/>
                    <a:gd name="connsiteY2" fmla="*/ 27019 h 54038"/>
                    <a:gd name="connsiteX3" fmla="*/ 26119 w 52237"/>
                    <a:gd name="connsiteY3" fmla="*/ 0 h 54038"/>
                    <a:gd name="connsiteX4" fmla="*/ 52237 w 52237"/>
                    <a:gd name="connsiteY4" fmla="*/ 27019 h 5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37" h="54038">
                      <a:moveTo>
                        <a:pt x="52237" y="27019"/>
                      </a:moveTo>
                      <a:cubicBezTo>
                        <a:pt x="52237" y="41942"/>
                        <a:pt x="40544" y="54039"/>
                        <a:pt x="26119" y="54039"/>
                      </a:cubicBezTo>
                      <a:cubicBezTo>
                        <a:pt x="11694" y="54039"/>
                        <a:pt x="0" y="41942"/>
                        <a:pt x="0" y="27019"/>
                      </a:cubicBezTo>
                      <a:cubicBezTo>
                        <a:pt x="0" y="12097"/>
                        <a:pt x="11694" y="0"/>
                        <a:pt x="26119" y="0"/>
                      </a:cubicBezTo>
                      <a:cubicBezTo>
                        <a:pt x="40544" y="0"/>
                        <a:pt x="52237" y="12097"/>
                        <a:pt x="52237" y="27019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6" name="任意形状 445">
                  <a:extLst>
                    <a:ext uri="{FF2B5EF4-FFF2-40B4-BE49-F238E27FC236}">
                      <a16:creationId xmlns:a16="http://schemas.microsoft.com/office/drawing/2014/main" id="{6352122D-BFC1-B596-CA75-94A86903B731}"/>
                    </a:ext>
                  </a:extLst>
                </p:cNvPr>
                <p:cNvSpPr/>
                <p:nvPr/>
              </p:nvSpPr>
              <p:spPr>
                <a:xfrm>
                  <a:off x="1107737" y="2475413"/>
                  <a:ext cx="49355" cy="23310"/>
                </a:xfrm>
                <a:custGeom>
                  <a:avLst/>
                  <a:gdLst>
                    <a:gd name="connsiteX0" fmla="*/ 45079 w 49355"/>
                    <a:gd name="connsiteY0" fmla="*/ 424 h 23310"/>
                    <a:gd name="connsiteX1" fmla="*/ 43383 w 49355"/>
                    <a:gd name="connsiteY1" fmla="*/ 0 h 23310"/>
                    <a:gd name="connsiteX2" fmla="*/ 5927 w 49355"/>
                    <a:gd name="connsiteY2" fmla="*/ 0 h 23310"/>
                    <a:gd name="connsiteX3" fmla="*/ 4232 w 49355"/>
                    <a:gd name="connsiteY3" fmla="*/ 424 h 23310"/>
                    <a:gd name="connsiteX4" fmla="*/ 576 w 49355"/>
                    <a:gd name="connsiteY4" fmla="*/ 9059 h 23310"/>
                    <a:gd name="connsiteX5" fmla="*/ 24682 w 49355"/>
                    <a:gd name="connsiteY5" fmla="*/ 23311 h 23310"/>
                    <a:gd name="connsiteX6" fmla="*/ 48787 w 49355"/>
                    <a:gd name="connsiteY6" fmla="*/ 9059 h 23310"/>
                    <a:gd name="connsiteX7" fmla="*/ 45079 w 49355"/>
                    <a:gd name="connsiteY7" fmla="*/ 424 h 23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355" h="23310">
                      <a:moveTo>
                        <a:pt x="45079" y="424"/>
                      </a:moveTo>
                      <a:cubicBezTo>
                        <a:pt x="44496" y="212"/>
                        <a:pt x="43966" y="53"/>
                        <a:pt x="43383" y="0"/>
                      </a:cubicBezTo>
                      <a:lnTo>
                        <a:pt x="5927" y="0"/>
                      </a:lnTo>
                      <a:cubicBezTo>
                        <a:pt x="5344" y="53"/>
                        <a:pt x="4762" y="212"/>
                        <a:pt x="4232" y="424"/>
                      </a:cubicBezTo>
                      <a:cubicBezTo>
                        <a:pt x="841" y="1801"/>
                        <a:pt x="-1013" y="5298"/>
                        <a:pt x="576" y="9059"/>
                      </a:cubicBezTo>
                      <a:cubicBezTo>
                        <a:pt x="2166" y="12821"/>
                        <a:pt x="9636" y="23311"/>
                        <a:pt x="24682" y="23311"/>
                      </a:cubicBezTo>
                      <a:cubicBezTo>
                        <a:pt x="39728" y="23311"/>
                        <a:pt x="47198" y="12768"/>
                        <a:pt x="48787" y="9059"/>
                      </a:cubicBezTo>
                      <a:cubicBezTo>
                        <a:pt x="50377" y="5298"/>
                        <a:pt x="48469" y="1801"/>
                        <a:pt x="45079" y="424"/>
                      </a:cubicBezTo>
                      <a:close/>
                    </a:path>
                  </a:pathLst>
                </a:custGeom>
                <a:solidFill>
                  <a:srgbClr val="DBA689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7" name="任意形状 446">
                  <a:extLst>
                    <a:ext uri="{FF2B5EF4-FFF2-40B4-BE49-F238E27FC236}">
                      <a16:creationId xmlns:a16="http://schemas.microsoft.com/office/drawing/2014/main" id="{3BA6A86B-82AA-B1AF-509E-6E0B6A05AF6F}"/>
                    </a:ext>
                  </a:extLst>
                </p:cNvPr>
                <p:cNvSpPr/>
                <p:nvPr/>
              </p:nvSpPr>
              <p:spPr>
                <a:xfrm>
                  <a:off x="1071473" y="2516846"/>
                  <a:ext cx="121899" cy="42432"/>
                </a:xfrm>
                <a:custGeom>
                  <a:avLst/>
                  <a:gdLst>
                    <a:gd name="connsiteX0" fmla="*/ 105555 w 121899"/>
                    <a:gd name="connsiteY0" fmla="*/ 1851 h 42432"/>
                    <a:gd name="connsiteX1" fmla="*/ 16497 w 121899"/>
                    <a:gd name="connsiteY1" fmla="*/ 1851 h 42432"/>
                    <a:gd name="connsiteX2" fmla="*/ 921 w 121899"/>
                    <a:gd name="connsiteY2" fmla="*/ 13718 h 42432"/>
                    <a:gd name="connsiteX3" fmla="*/ 61158 w 121899"/>
                    <a:gd name="connsiteY3" fmla="*/ 42433 h 42432"/>
                    <a:gd name="connsiteX4" fmla="*/ 120972 w 121899"/>
                    <a:gd name="connsiteY4" fmla="*/ 13718 h 42432"/>
                    <a:gd name="connsiteX5" fmla="*/ 105555 w 121899"/>
                    <a:gd name="connsiteY5" fmla="*/ 1851 h 42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1899" h="42432">
                      <a:moveTo>
                        <a:pt x="105555" y="1851"/>
                      </a:moveTo>
                      <a:cubicBezTo>
                        <a:pt x="88654" y="11864"/>
                        <a:pt x="33344" y="11864"/>
                        <a:pt x="16497" y="1851"/>
                      </a:cubicBezTo>
                      <a:cubicBezTo>
                        <a:pt x="6802" y="-3924"/>
                        <a:pt x="-3106" y="4924"/>
                        <a:pt x="921" y="13718"/>
                      </a:cubicBezTo>
                      <a:cubicBezTo>
                        <a:pt x="4894" y="22354"/>
                        <a:pt x="35092" y="42433"/>
                        <a:pt x="61158" y="42433"/>
                      </a:cubicBezTo>
                      <a:cubicBezTo>
                        <a:pt x="87224" y="42433"/>
                        <a:pt x="116998" y="22354"/>
                        <a:pt x="120972" y="13718"/>
                      </a:cubicBezTo>
                      <a:cubicBezTo>
                        <a:pt x="124998" y="4871"/>
                        <a:pt x="115197" y="-3924"/>
                        <a:pt x="105555" y="1851"/>
                      </a:cubicBezTo>
                      <a:close/>
                    </a:path>
                  </a:pathLst>
                </a:custGeom>
                <a:solidFill>
                  <a:srgbClr val="444444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8" name="任意形状 447">
                  <a:extLst>
                    <a:ext uri="{FF2B5EF4-FFF2-40B4-BE49-F238E27FC236}">
                      <a16:creationId xmlns:a16="http://schemas.microsoft.com/office/drawing/2014/main" id="{A9E13314-54CC-61E1-5CE6-E9E1A4B95D59}"/>
                    </a:ext>
                  </a:extLst>
                </p:cNvPr>
                <p:cNvSpPr/>
                <p:nvPr/>
              </p:nvSpPr>
              <p:spPr>
                <a:xfrm>
                  <a:off x="912549" y="2145214"/>
                  <a:ext cx="441961" cy="303020"/>
                </a:xfrm>
                <a:custGeom>
                  <a:avLst/>
                  <a:gdLst>
                    <a:gd name="connsiteX0" fmla="*/ 395284 w 441961"/>
                    <a:gd name="connsiteY0" fmla="*/ 303021 h 303020"/>
                    <a:gd name="connsiteX1" fmla="*/ 417747 w 441961"/>
                    <a:gd name="connsiteY1" fmla="*/ 240823 h 303020"/>
                    <a:gd name="connsiteX2" fmla="*/ 425482 w 441961"/>
                    <a:gd name="connsiteY2" fmla="*/ 199447 h 303020"/>
                    <a:gd name="connsiteX3" fmla="*/ 419443 w 441961"/>
                    <a:gd name="connsiteY3" fmla="*/ 152454 h 303020"/>
                    <a:gd name="connsiteX4" fmla="*/ 407893 w 441961"/>
                    <a:gd name="connsiteY4" fmla="*/ 105091 h 303020"/>
                    <a:gd name="connsiteX5" fmla="*/ 375576 w 441961"/>
                    <a:gd name="connsiteY5" fmla="*/ 65357 h 303020"/>
                    <a:gd name="connsiteX6" fmla="*/ 334729 w 441961"/>
                    <a:gd name="connsiteY6" fmla="*/ 38125 h 303020"/>
                    <a:gd name="connsiteX7" fmla="*/ 319736 w 441961"/>
                    <a:gd name="connsiteY7" fmla="*/ 11159 h 303020"/>
                    <a:gd name="connsiteX8" fmla="*/ 285723 w 441961"/>
                    <a:gd name="connsiteY8" fmla="*/ 22443 h 303020"/>
                    <a:gd name="connsiteX9" fmla="*/ 219870 w 441961"/>
                    <a:gd name="connsiteY9" fmla="*/ 21755 h 303020"/>
                    <a:gd name="connsiteX10" fmla="*/ 219870 w 441961"/>
                    <a:gd name="connsiteY10" fmla="*/ 21702 h 303020"/>
                    <a:gd name="connsiteX11" fmla="*/ 154070 w 441961"/>
                    <a:gd name="connsiteY11" fmla="*/ 22443 h 303020"/>
                    <a:gd name="connsiteX12" fmla="*/ 120057 w 441961"/>
                    <a:gd name="connsiteY12" fmla="*/ 11159 h 303020"/>
                    <a:gd name="connsiteX13" fmla="*/ 105064 w 441961"/>
                    <a:gd name="connsiteY13" fmla="*/ 38125 h 303020"/>
                    <a:gd name="connsiteX14" fmla="*/ 64217 w 441961"/>
                    <a:gd name="connsiteY14" fmla="*/ 65357 h 303020"/>
                    <a:gd name="connsiteX15" fmla="*/ 31900 w 441961"/>
                    <a:gd name="connsiteY15" fmla="*/ 105091 h 303020"/>
                    <a:gd name="connsiteX16" fmla="*/ 20351 w 441961"/>
                    <a:gd name="connsiteY16" fmla="*/ 152454 h 303020"/>
                    <a:gd name="connsiteX17" fmla="*/ 18390 w 441961"/>
                    <a:gd name="connsiteY17" fmla="*/ 197328 h 303020"/>
                    <a:gd name="connsiteX18" fmla="*/ 32006 w 441961"/>
                    <a:gd name="connsiteY18" fmla="*/ 244850 h 303020"/>
                    <a:gd name="connsiteX19" fmla="*/ 46099 w 441961"/>
                    <a:gd name="connsiteY19" fmla="*/ 300849 h 303020"/>
                    <a:gd name="connsiteX20" fmla="*/ 61833 w 441961"/>
                    <a:gd name="connsiteY20" fmla="*/ 277220 h 303020"/>
                    <a:gd name="connsiteX21" fmla="*/ 60933 w 441961"/>
                    <a:gd name="connsiteY21" fmla="*/ 245645 h 303020"/>
                    <a:gd name="connsiteX22" fmla="*/ 72482 w 441961"/>
                    <a:gd name="connsiteY22" fmla="*/ 207288 h 303020"/>
                    <a:gd name="connsiteX23" fmla="*/ 98177 w 441961"/>
                    <a:gd name="connsiteY23" fmla="*/ 188957 h 303020"/>
                    <a:gd name="connsiteX24" fmla="*/ 111740 w 441961"/>
                    <a:gd name="connsiteY24" fmla="*/ 181964 h 303020"/>
                    <a:gd name="connsiteX25" fmla="*/ 129170 w 441961"/>
                    <a:gd name="connsiteY25" fmla="*/ 185990 h 303020"/>
                    <a:gd name="connsiteX26" fmla="*/ 163182 w 441961"/>
                    <a:gd name="connsiteY26" fmla="*/ 167341 h 303020"/>
                    <a:gd name="connsiteX27" fmla="*/ 180401 w 441961"/>
                    <a:gd name="connsiteY27" fmla="*/ 171951 h 303020"/>
                    <a:gd name="connsiteX28" fmla="*/ 214148 w 441961"/>
                    <a:gd name="connsiteY28" fmla="*/ 147050 h 303020"/>
                    <a:gd name="connsiteX29" fmla="*/ 241380 w 441961"/>
                    <a:gd name="connsiteY29" fmla="*/ 160030 h 303020"/>
                    <a:gd name="connsiteX30" fmla="*/ 254412 w 441961"/>
                    <a:gd name="connsiteY30" fmla="*/ 157434 h 303020"/>
                    <a:gd name="connsiteX31" fmla="*/ 291816 w 441961"/>
                    <a:gd name="connsiteY31" fmla="*/ 180533 h 303020"/>
                    <a:gd name="connsiteX32" fmla="*/ 323868 w 441961"/>
                    <a:gd name="connsiteY32" fmla="*/ 164533 h 303020"/>
                    <a:gd name="connsiteX33" fmla="*/ 341351 w 441961"/>
                    <a:gd name="connsiteY33" fmla="*/ 181275 h 303020"/>
                    <a:gd name="connsiteX34" fmla="*/ 361430 w 441961"/>
                    <a:gd name="connsiteY34" fmla="*/ 183447 h 303020"/>
                    <a:gd name="connsiteX35" fmla="*/ 384635 w 441961"/>
                    <a:gd name="connsiteY35" fmla="*/ 230069 h 303020"/>
                    <a:gd name="connsiteX36" fmla="*/ 381033 w 441961"/>
                    <a:gd name="connsiteY36" fmla="*/ 268108 h 303020"/>
                    <a:gd name="connsiteX37" fmla="*/ 395284 w 441961"/>
                    <a:gd name="connsiteY37" fmla="*/ 303021 h 303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441961" h="303020">
                      <a:moveTo>
                        <a:pt x="395284" y="303021"/>
                      </a:moveTo>
                      <a:cubicBezTo>
                        <a:pt x="395284" y="303021"/>
                        <a:pt x="409006" y="270227"/>
                        <a:pt x="417747" y="240823"/>
                      </a:cubicBezTo>
                      <a:cubicBezTo>
                        <a:pt x="423416" y="221645"/>
                        <a:pt x="426065" y="199977"/>
                        <a:pt x="425482" y="199447"/>
                      </a:cubicBezTo>
                      <a:cubicBezTo>
                        <a:pt x="449482" y="182334"/>
                        <a:pt x="447098" y="164004"/>
                        <a:pt x="419443" y="152454"/>
                      </a:cubicBezTo>
                      <a:cubicBezTo>
                        <a:pt x="439681" y="129143"/>
                        <a:pt x="438409" y="111448"/>
                        <a:pt x="407893" y="105091"/>
                      </a:cubicBezTo>
                      <a:cubicBezTo>
                        <a:pt x="416317" y="74045"/>
                        <a:pt x="406145" y="59052"/>
                        <a:pt x="375576" y="65357"/>
                      </a:cubicBezTo>
                      <a:cubicBezTo>
                        <a:pt x="377377" y="31768"/>
                        <a:pt x="363126" y="22814"/>
                        <a:pt x="334729" y="38125"/>
                      </a:cubicBezTo>
                      <a:cubicBezTo>
                        <a:pt x="334729" y="38125"/>
                        <a:pt x="333934" y="16298"/>
                        <a:pt x="319736" y="11159"/>
                      </a:cubicBezTo>
                      <a:cubicBezTo>
                        <a:pt x="305484" y="6020"/>
                        <a:pt x="285723" y="22443"/>
                        <a:pt x="285723" y="22443"/>
                      </a:cubicBezTo>
                      <a:cubicBezTo>
                        <a:pt x="265591" y="-7596"/>
                        <a:pt x="242757" y="-7119"/>
                        <a:pt x="219870" y="21755"/>
                      </a:cubicBezTo>
                      <a:lnTo>
                        <a:pt x="219870" y="21702"/>
                      </a:lnTo>
                      <a:cubicBezTo>
                        <a:pt x="196983" y="-7119"/>
                        <a:pt x="174149" y="-7596"/>
                        <a:pt x="154070" y="22443"/>
                      </a:cubicBezTo>
                      <a:cubicBezTo>
                        <a:pt x="154070" y="22443"/>
                        <a:pt x="134309" y="6020"/>
                        <a:pt x="120057" y="11159"/>
                      </a:cubicBezTo>
                      <a:cubicBezTo>
                        <a:pt x="105806" y="16298"/>
                        <a:pt x="105064" y="38125"/>
                        <a:pt x="105064" y="38125"/>
                      </a:cubicBezTo>
                      <a:cubicBezTo>
                        <a:pt x="76615" y="22814"/>
                        <a:pt x="62416" y="31768"/>
                        <a:pt x="64217" y="65357"/>
                      </a:cubicBezTo>
                      <a:cubicBezTo>
                        <a:pt x="33648" y="59052"/>
                        <a:pt x="23476" y="74045"/>
                        <a:pt x="31900" y="105091"/>
                      </a:cubicBezTo>
                      <a:cubicBezTo>
                        <a:pt x="1437" y="111448"/>
                        <a:pt x="113" y="129143"/>
                        <a:pt x="20351" y="152454"/>
                      </a:cubicBezTo>
                      <a:cubicBezTo>
                        <a:pt x="-7357" y="164004"/>
                        <a:pt x="-5556" y="180533"/>
                        <a:pt x="18390" y="197328"/>
                      </a:cubicBezTo>
                      <a:cubicBezTo>
                        <a:pt x="29463" y="205115"/>
                        <a:pt x="27980" y="227208"/>
                        <a:pt x="32006" y="244850"/>
                      </a:cubicBezTo>
                      <a:cubicBezTo>
                        <a:pt x="42284" y="289776"/>
                        <a:pt x="46099" y="300849"/>
                        <a:pt x="46099" y="300849"/>
                      </a:cubicBezTo>
                      <a:cubicBezTo>
                        <a:pt x="46099" y="300849"/>
                        <a:pt x="59820" y="286438"/>
                        <a:pt x="61833" y="277220"/>
                      </a:cubicBezTo>
                      <a:cubicBezTo>
                        <a:pt x="63847" y="267949"/>
                        <a:pt x="66548" y="253327"/>
                        <a:pt x="60933" y="245645"/>
                      </a:cubicBezTo>
                      <a:cubicBezTo>
                        <a:pt x="79422" y="231446"/>
                        <a:pt x="72482" y="207288"/>
                        <a:pt x="72482" y="207288"/>
                      </a:cubicBezTo>
                      <a:cubicBezTo>
                        <a:pt x="72482" y="207288"/>
                        <a:pt x="88906" y="203950"/>
                        <a:pt x="98177" y="188957"/>
                      </a:cubicBezTo>
                      <a:cubicBezTo>
                        <a:pt x="102309" y="182281"/>
                        <a:pt x="104640" y="178838"/>
                        <a:pt x="111740" y="181964"/>
                      </a:cubicBezTo>
                      <a:cubicBezTo>
                        <a:pt x="117302" y="184454"/>
                        <a:pt x="123024" y="185990"/>
                        <a:pt x="129170" y="185990"/>
                      </a:cubicBezTo>
                      <a:cubicBezTo>
                        <a:pt x="143368" y="185990"/>
                        <a:pt x="155871" y="178573"/>
                        <a:pt x="163182" y="167341"/>
                      </a:cubicBezTo>
                      <a:cubicBezTo>
                        <a:pt x="168268" y="170255"/>
                        <a:pt x="174149" y="171951"/>
                        <a:pt x="180401" y="171951"/>
                      </a:cubicBezTo>
                      <a:cubicBezTo>
                        <a:pt x="196135" y="171951"/>
                        <a:pt x="209433" y="161514"/>
                        <a:pt x="214148" y="147050"/>
                      </a:cubicBezTo>
                      <a:cubicBezTo>
                        <a:pt x="220665" y="154997"/>
                        <a:pt x="230413" y="160030"/>
                        <a:pt x="241380" y="160030"/>
                      </a:cubicBezTo>
                      <a:cubicBezTo>
                        <a:pt x="245989" y="160030"/>
                        <a:pt x="250333" y="159077"/>
                        <a:pt x="254412" y="157434"/>
                      </a:cubicBezTo>
                      <a:cubicBezTo>
                        <a:pt x="254412" y="157434"/>
                        <a:pt x="258704" y="182123"/>
                        <a:pt x="291816" y="180533"/>
                      </a:cubicBezTo>
                      <a:cubicBezTo>
                        <a:pt x="316133" y="179421"/>
                        <a:pt x="323868" y="164533"/>
                        <a:pt x="323868" y="164533"/>
                      </a:cubicBezTo>
                      <a:cubicBezTo>
                        <a:pt x="323868" y="164533"/>
                        <a:pt x="330120" y="177354"/>
                        <a:pt x="341351" y="181275"/>
                      </a:cubicBezTo>
                      <a:cubicBezTo>
                        <a:pt x="352583" y="185195"/>
                        <a:pt x="361430" y="183447"/>
                        <a:pt x="361430" y="183447"/>
                      </a:cubicBezTo>
                      <a:cubicBezTo>
                        <a:pt x="361430" y="183447"/>
                        <a:pt x="355444" y="213433"/>
                        <a:pt x="384635" y="230069"/>
                      </a:cubicBezTo>
                      <a:cubicBezTo>
                        <a:pt x="384635" y="230069"/>
                        <a:pt x="376688" y="248929"/>
                        <a:pt x="381033" y="268108"/>
                      </a:cubicBezTo>
                      <a:cubicBezTo>
                        <a:pt x="384264" y="282942"/>
                        <a:pt x="395284" y="303021"/>
                        <a:pt x="395284" y="30302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9" name="任意形状 448">
                  <a:extLst>
                    <a:ext uri="{FF2B5EF4-FFF2-40B4-BE49-F238E27FC236}">
                      <a16:creationId xmlns:a16="http://schemas.microsoft.com/office/drawing/2014/main" id="{4D08BFAD-4F4C-21FE-B632-B53E62642EFE}"/>
                    </a:ext>
                  </a:extLst>
                </p:cNvPr>
                <p:cNvSpPr/>
                <p:nvPr/>
              </p:nvSpPr>
              <p:spPr>
                <a:xfrm>
                  <a:off x="893612" y="2127368"/>
                  <a:ext cx="477500" cy="320447"/>
                </a:xfrm>
                <a:custGeom>
                  <a:avLst/>
                  <a:gdLst>
                    <a:gd name="connsiteX0" fmla="*/ 467197 w 477500"/>
                    <a:gd name="connsiteY0" fmla="*/ 220475 h 320447"/>
                    <a:gd name="connsiteX1" fmla="*/ 458932 w 477500"/>
                    <a:gd name="connsiteY1" fmla="*/ 272501 h 320447"/>
                    <a:gd name="connsiteX2" fmla="*/ 434773 w 477500"/>
                    <a:gd name="connsiteY2" fmla="*/ 320447 h 320447"/>
                    <a:gd name="connsiteX3" fmla="*/ 434985 w 477500"/>
                    <a:gd name="connsiteY3" fmla="*/ 315520 h 320447"/>
                    <a:gd name="connsiteX4" fmla="*/ 416231 w 477500"/>
                    <a:gd name="connsiteY4" fmla="*/ 272978 h 320447"/>
                    <a:gd name="connsiteX5" fmla="*/ 238803 w 477500"/>
                    <a:gd name="connsiteY5" fmla="*/ 42783 h 320447"/>
                    <a:gd name="connsiteX6" fmla="*/ 61376 w 477500"/>
                    <a:gd name="connsiteY6" fmla="*/ 272925 h 320447"/>
                    <a:gd name="connsiteX7" fmla="*/ 42569 w 477500"/>
                    <a:gd name="connsiteY7" fmla="*/ 315520 h 320447"/>
                    <a:gd name="connsiteX8" fmla="*/ 42781 w 477500"/>
                    <a:gd name="connsiteY8" fmla="*/ 320447 h 320447"/>
                    <a:gd name="connsiteX9" fmla="*/ 18569 w 477500"/>
                    <a:gd name="connsiteY9" fmla="*/ 272501 h 320447"/>
                    <a:gd name="connsiteX10" fmla="*/ 10304 w 477500"/>
                    <a:gd name="connsiteY10" fmla="*/ 220475 h 320447"/>
                    <a:gd name="connsiteX11" fmla="*/ 185 w 477500"/>
                    <a:gd name="connsiteY11" fmla="*/ 189112 h 320447"/>
                    <a:gd name="connsiteX12" fmla="*/ 14755 w 477500"/>
                    <a:gd name="connsiteY12" fmla="*/ 163682 h 320447"/>
                    <a:gd name="connsiteX13" fmla="*/ 31708 w 477500"/>
                    <a:gd name="connsiteY13" fmla="*/ 110226 h 320447"/>
                    <a:gd name="connsiteX14" fmla="*/ 66250 w 477500"/>
                    <a:gd name="connsiteY14" fmla="*/ 64770 h 320447"/>
                    <a:gd name="connsiteX15" fmla="*/ 113667 w 477500"/>
                    <a:gd name="connsiteY15" fmla="*/ 34413 h 320447"/>
                    <a:gd name="connsiteX16" fmla="*/ 168553 w 477500"/>
                    <a:gd name="connsiteY16" fmla="*/ 19579 h 320447"/>
                    <a:gd name="connsiteX17" fmla="*/ 238750 w 477500"/>
                    <a:gd name="connsiteY17" fmla="*/ 16029 h 320447"/>
                    <a:gd name="connsiteX18" fmla="*/ 308948 w 477500"/>
                    <a:gd name="connsiteY18" fmla="*/ 19579 h 320447"/>
                    <a:gd name="connsiteX19" fmla="*/ 363834 w 477500"/>
                    <a:gd name="connsiteY19" fmla="*/ 34413 h 320447"/>
                    <a:gd name="connsiteX20" fmla="*/ 411251 w 477500"/>
                    <a:gd name="connsiteY20" fmla="*/ 64770 h 320447"/>
                    <a:gd name="connsiteX21" fmla="*/ 445793 w 477500"/>
                    <a:gd name="connsiteY21" fmla="*/ 110226 h 320447"/>
                    <a:gd name="connsiteX22" fmla="*/ 462693 w 477500"/>
                    <a:gd name="connsiteY22" fmla="*/ 163682 h 320447"/>
                    <a:gd name="connsiteX23" fmla="*/ 477316 w 477500"/>
                    <a:gd name="connsiteY23" fmla="*/ 189112 h 320447"/>
                    <a:gd name="connsiteX24" fmla="*/ 467197 w 477500"/>
                    <a:gd name="connsiteY24" fmla="*/ 220475 h 320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77500" h="320447">
                      <a:moveTo>
                        <a:pt x="467197" y="220475"/>
                      </a:moveTo>
                      <a:cubicBezTo>
                        <a:pt x="482454" y="239230"/>
                        <a:pt x="477474" y="258885"/>
                        <a:pt x="458932" y="272501"/>
                      </a:cubicBezTo>
                      <a:cubicBezTo>
                        <a:pt x="458932" y="272501"/>
                        <a:pt x="469845" y="307467"/>
                        <a:pt x="434773" y="320447"/>
                      </a:cubicBezTo>
                      <a:cubicBezTo>
                        <a:pt x="434932" y="318858"/>
                        <a:pt x="434985" y="317162"/>
                        <a:pt x="434985" y="315520"/>
                      </a:cubicBezTo>
                      <a:cubicBezTo>
                        <a:pt x="434985" y="298408"/>
                        <a:pt x="427674" y="283097"/>
                        <a:pt x="416231" y="272978"/>
                      </a:cubicBezTo>
                      <a:cubicBezTo>
                        <a:pt x="413211" y="136609"/>
                        <a:pt x="349212" y="42783"/>
                        <a:pt x="238803" y="42783"/>
                      </a:cubicBezTo>
                      <a:cubicBezTo>
                        <a:pt x="128395" y="42783"/>
                        <a:pt x="64396" y="136609"/>
                        <a:pt x="61376" y="272925"/>
                      </a:cubicBezTo>
                      <a:cubicBezTo>
                        <a:pt x="49880" y="283044"/>
                        <a:pt x="42569" y="298408"/>
                        <a:pt x="42569" y="315520"/>
                      </a:cubicBezTo>
                      <a:cubicBezTo>
                        <a:pt x="42569" y="317162"/>
                        <a:pt x="42622" y="318858"/>
                        <a:pt x="42781" y="320447"/>
                      </a:cubicBezTo>
                      <a:cubicBezTo>
                        <a:pt x="7602" y="307520"/>
                        <a:pt x="18569" y="272501"/>
                        <a:pt x="18569" y="272501"/>
                      </a:cubicBezTo>
                      <a:cubicBezTo>
                        <a:pt x="-27" y="258885"/>
                        <a:pt x="-4954" y="239230"/>
                        <a:pt x="10304" y="220475"/>
                      </a:cubicBezTo>
                      <a:cubicBezTo>
                        <a:pt x="10304" y="220475"/>
                        <a:pt x="-1616" y="207337"/>
                        <a:pt x="185" y="189112"/>
                      </a:cubicBezTo>
                      <a:cubicBezTo>
                        <a:pt x="2040" y="170357"/>
                        <a:pt x="14755" y="163682"/>
                        <a:pt x="14755" y="163682"/>
                      </a:cubicBezTo>
                      <a:cubicBezTo>
                        <a:pt x="1987" y="139735"/>
                        <a:pt x="7655" y="121934"/>
                        <a:pt x="31708" y="110226"/>
                      </a:cubicBezTo>
                      <a:cubicBezTo>
                        <a:pt x="28900" y="82306"/>
                        <a:pt x="41085" y="68001"/>
                        <a:pt x="66250" y="64770"/>
                      </a:cubicBezTo>
                      <a:cubicBezTo>
                        <a:pt x="72449" y="37962"/>
                        <a:pt x="88714" y="27631"/>
                        <a:pt x="113667" y="34413"/>
                      </a:cubicBezTo>
                      <a:cubicBezTo>
                        <a:pt x="127282" y="11473"/>
                        <a:pt x="145719" y="6599"/>
                        <a:pt x="168553" y="19579"/>
                      </a:cubicBezTo>
                      <a:cubicBezTo>
                        <a:pt x="188261" y="-2673"/>
                        <a:pt x="215969" y="-8712"/>
                        <a:pt x="238750" y="16029"/>
                      </a:cubicBezTo>
                      <a:cubicBezTo>
                        <a:pt x="261531" y="-8712"/>
                        <a:pt x="289240" y="-2673"/>
                        <a:pt x="308948" y="19579"/>
                      </a:cubicBezTo>
                      <a:cubicBezTo>
                        <a:pt x="331782" y="6599"/>
                        <a:pt x="350166" y="11473"/>
                        <a:pt x="363834" y="34413"/>
                      </a:cubicBezTo>
                      <a:cubicBezTo>
                        <a:pt x="388787" y="27631"/>
                        <a:pt x="405052" y="37962"/>
                        <a:pt x="411251" y="64770"/>
                      </a:cubicBezTo>
                      <a:cubicBezTo>
                        <a:pt x="436363" y="68001"/>
                        <a:pt x="448601" y="82306"/>
                        <a:pt x="445793" y="110226"/>
                      </a:cubicBezTo>
                      <a:cubicBezTo>
                        <a:pt x="469845" y="121934"/>
                        <a:pt x="475461" y="139735"/>
                        <a:pt x="462693" y="163682"/>
                      </a:cubicBezTo>
                      <a:cubicBezTo>
                        <a:pt x="462693" y="163682"/>
                        <a:pt x="475461" y="170357"/>
                        <a:pt x="477316" y="189112"/>
                      </a:cubicBezTo>
                      <a:cubicBezTo>
                        <a:pt x="479117" y="207337"/>
                        <a:pt x="467197" y="220475"/>
                        <a:pt x="467197" y="220475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</p:grpSp>
          <p:cxnSp>
            <p:nvCxnSpPr>
              <p:cNvPr id="423" name="直线连接符 422">
                <a:extLst>
                  <a:ext uri="{FF2B5EF4-FFF2-40B4-BE49-F238E27FC236}">
                    <a16:creationId xmlns:a16="http://schemas.microsoft.com/office/drawing/2014/main" id="{D66B6601-10D6-0FBA-950B-481945AAFD4D}"/>
                  </a:ext>
                </a:extLst>
              </p:cNvPr>
              <p:cNvCxnSpPr>
                <a:cxnSpLocks/>
                <a:stCxn id="428" idx="4"/>
                <a:endCxn id="465" idx="0"/>
              </p:cNvCxnSpPr>
              <p:nvPr/>
            </p:nvCxnSpPr>
            <p:spPr>
              <a:xfrm flipH="1">
                <a:off x="6946743" y="1601671"/>
                <a:ext cx="437544" cy="589454"/>
              </a:xfrm>
              <a:prstGeom prst="line">
                <a:avLst/>
              </a:prstGeom>
              <a:ln w="19050">
                <a:solidFill>
                  <a:schemeClr val="accent2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直线连接符 423">
                <a:extLst>
                  <a:ext uri="{FF2B5EF4-FFF2-40B4-BE49-F238E27FC236}">
                    <a16:creationId xmlns:a16="http://schemas.microsoft.com/office/drawing/2014/main" id="{B1908C93-E4CC-D570-FC21-FC4122C8AB4C}"/>
                  </a:ext>
                </a:extLst>
              </p:cNvPr>
              <p:cNvCxnSpPr>
                <a:cxnSpLocks/>
                <a:stCxn id="449" idx="14"/>
                <a:endCxn id="426" idx="8"/>
              </p:cNvCxnSpPr>
              <p:nvPr/>
            </p:nvCxnSpPr>
            <p:spPr>
              <a:xfrm flipH="1" flipV="1">
                <a:off x="7697728" y="1746156"/>
                <a:ext cx="316084" cy="497273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25" name="组合 424">
                <a:extLst>
                  <a:ext uri="{FF2B5EF4-FFF2-40B4-BE49-F238E27FC236}">
                    <a16:creationId xmlns:a16="http://schemas.microsoft.com/office/drawing/2014/main" id="{F7996BD4-CCE9-9FA5-02F3-184DD5677773}"/>
                  </a:ext>
                </a:extLst>
              </p:cNvPr>
              <p:cNvGrpSpPr/>
              <p:nvPr/>
            </p:nvGrpSpPr>
            <p:grpSpPr>
              <a:xfrm>
                <a:off x="7357034" y="1421063"/>
                <a:ext cx="349738" cy="349391"/>
                <a:chOff x="886559" y="4716320"/>
                <a:chExt cx="485419" cy="484938"/>
              </a:xfrm>
            </p:grpSpPr>
            <p:sp>
              <p:nvSpPr>
                <p:cNvPr id="426" name="任意形状 425">
                  <a:extLst>
                    <a:ext uri="{FF2B5EF4-FFF2-40B4-BE49-F238E27FC236}">
                      <a16:creationId xmlns:a16="http://schemas.microsoft.com/office/drawing/2014/main" id="{336D7C7B-D758-6A49-9871-4EC8116FF21D}"/>
                    </a:ext>
                  </a:extLst>
                </p:cNvPr>
                <p:cNvSpPr/>
                <p:nvPr/>
              </p:nvSpPr>
              <p:spPr>
                <a:xfrm>
                  <a:off x="886559" y="4716320"/>
                  <a:ext cx="485419" cy="484938"/>
                </a:xfrm>
                <a:custGeom>
                  <a:avLst/>
                  <a:gdLst>
                    <a:gd name="connsiteX0" fmla="*/ 452650 w 485419"/>
                    <a:gd name="connsiteY0" fmla="*/ 307278 h 484938"/>
                    <a:gd name="connsiteX1" fmla="*/ 477718 w 485419"/>
                    <a:gd name="connsiteY1" fmla="*/ 194070 h 484938"/>
                    <a:gd name="connsiteX2" fmla="*/ 243216 w 485419"/>
                    <a:gd name="connsiteY2" fmla="*/ 0 h 484938"/>
                    <a:gd name="connsiteX3" fmla="*/ 8715 w 485419"/>
                    <a:gd name="connsiteY3" fmla="*/ 194070 h 484938"/>
                    <a:gd name="connsiteX4" fmla="*/ 33783 w 485419"/>
                    <a:gd name="connsiteY4" fmla="*/ 307278 h 484938"/>
                    <a:gd name="connsiteX5" fmla="*/ 11950 w 485419"/>
                    <a:gd name="connsiteY5" fmla="*/ 451213 h 484938"/>
                    <a:gd name="connsiteX6" fmla="*/ 135669 w 485419"/>
                    <a:gd name="connsiteY6" fmla="*/ 419676 h 484938"/>
                    <a:gd name="connsiteX7" fmla="*/ 349146 w 485419"/>
                    <a:gd name="connsiteY7" fmla="*/ 419676 h 484938"/>
                    <a:gd name="connsiteX8" fmla="*/ 472866 w 485419"/>
                    <a:gd name="connsiteY8" fmla="*/ 451213 h 484938"/>
                    <a:gd name="connsiteX9" fmla="*/ 452650 w 485419"/>
                    <a:gd name="connsiteY9" fmla="*/ 307278 h 484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5419" h="484938">
                      <a:moveTo>
                        <a:pt x="452650" y="307278"/>
                      </a:moveTo>
                      <a:cubicBezTo>
                        <a:pt x="452650" y="307278"/>
                        <a:pt x="477718" y="261995"/>
                        <a:pt x="477718" y="194070"/>
                      </a:cubicBezTo>
                      <a:cubicBezTo>
                        <a:pt x="477718" y="105121"/>
                        <a:pt x="412219" y="0"/>
                        <a:pt x="243216" y="0"/>
                      </a:cubicBezTo>
                      <a:cubicBezTo>
                        <a:pt x="74214" y="0"/>
                        <a:pt x="8715" y="105121"/>
                        <a:pt x="8715" y="194070"/>
                      </a:cubicBezTo>
                      <a:cubicBezTo>
                        <a:pt x="8715" y="261995"/>
                        <a:pt x="33783" y="307278"/>
                        <a:pt x="33783" y="307278"/>
                      </a:cubicBezTo>
                      <a:cubicBezTo>
                        <a:pt x="4672" y="340431"/>
                        <a:pt x="-13118" y="407547"/>
                        <a:pt x="11950" y="451213"/>
                      </a:cubicBezTo>
                      <a:cubicBezTo>
                        <a:pt x="22462" y="469003"/>
                        <a:pt x="125966" y="532075"/>
                        <a:pt x="135669" y="419676"/>
                      </a:cubicBezTo>
                      <a:lnTo>
                        <a:pt x="349146" y="419676"/>
                      </a:lnTo>
                      <a:cubicBezTo>
                        <a:pt x="359658" y="531267"/>
                        <a:pt x="463162" y="469003"/>
                        <a:pt x="472866" y="451213"/>
                      </a:cubicBezTo>
                      <a:cubicBezTo>
                        <a:pt x="498742" y="407547"/>
                        <a:pt x="480952" y="340431"/>
                        <a:pt x="452650" y="307278"/>
                      </a:cubicBezTo>
                    </a:path>
                  </a:pathLst>
                </a:custGeom>
                <a:solidFill>
                  <a:srgbClr val="59464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27" name="任意形状 426">
                  <a:extLst>
                    <a:ext uri="{FF2B5EF4-FFF2-40B4-BE49-F238E27FC236}">
                      <a16:creationId xmlns:a16="http://schemas.microsoft.com/office/drawing/2014/main" id="{99502D06-1B05-A1DD-B619-1E65A1BD697E}"/>
                    </a:ext>
                  </a:extLst>
                </p:cNvPr>
                <p:cNvSpPr/>
                <p:nvPr/>
              </p:nvSpPr>
              <p:spPr>
                <a:xfrm>
                  <a:off x="915490" y="4748665"/>
                  <a:ext cx="420485" cy="145552"/>
                </a:xfrm>
                <a:custGeom>
                  <a:avLst/>
                  <a:gdLst>
                    <a:gd name="connsiteX0" fmla="*/ 214286 w 420485"/>
                    <a:gd name="connsiteY0" fmla="*/ 0 h 145552"/>
                    <a:gd name="connsiteX1" fmla="*/ 0 w 420485"/>
                    <a:gd name="connsiteY1" fmla="*/ 145553 h 145552"/>
                    <a:gd name="connsiteX2" fmla="*/ 214286 w 420485"/>
                    <a:gd name="connsiteY2" fmla="*/ 24259 h 145552"/>
                    <a:gd name="connsiteX3" fmla="*/ 420485 w 420485"/>
                    <a:gd name="connsiteY3" fmla="*/ 145553 h 145552"/>
                    <a:gd name="connsiteX4" fmla="*/ 214286 w 420485"/>
                    <a:gd name="connsiteY4" fmla="*/ 0 h 145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0485" h="145552">
                      <a:moveTo>
                        <a:pt x="214286" y="0"/>
                      </a:moveTo>
                      <a:cubicBezTo>
                        <a:pt x="90566" y="0"/>
                        <a:pt x="0" y="64690"/>
                        <a:pt x="0" y="145553"/>
                      </a:cubicBezTo>
                      <a:cubicBezTo>
                        <a:pt x="0" y="145553"/>
                        <a:pt x="33154" y="24259"/>
                        <a:pt x="214286" y="24259"/>
                      </a:cubicBezTo>
                      <a:cubicBezTo>
                        <a:pt x="395418" y="24259"/>
                        <a:pt x="420485" y="145553"/>
                        <a:pt x="420485" y="145553"/>
                      </a:cubicBezTo>
                      <a:cubicBezTo>
                        <a:pt x="420485" y="64690"/>
                        <a:pt x="338005" y="0"/>
                        <a:pt x="214286" y="0"/>
                      </a:cubicBezTo>
                      <a:close/>
                    </a:path>
                  </a:pathLst>
                </a:custGeom>
                <a:solidFill>
                  <a:srgbClr val="C28FEF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28" name="任意形状 427">
                  <a:extLst>
                    <a:ext uri="{FF2B5EF4-FFF2-40B4-BE49-F238E27FC236}">
                      <a16:creationId xmlns:a16="http://schemas.microsoft.com/office/drawing/2014/main" id="{92A2EE2A-A30F-2815-99F2-8CBC0D2900D5}"/>
                    </a:ext>
                  </a:extLst>
                </p:cNvPr>
                <p:cNvSpPr/>
                <p:nvPr/>
              </p:nvSpPr>
              <p:spPr>
                <a:xfrm>
                  <a:off x="886784" y="4837614"/>
                  <a:ext cx="485174" cy="347708"/>
                </a:xfrm>
                <a:custGeom>
                  <a:avLst/>
                  <a:gdLst>
                    <a:gd name="connsiteX0" fmla="*/ 447574 w 485174"/>
                    <a:gd name="connsiteY0" fmla="*/ 202156 h 347708"/>
                    <a:gd name="connsiteX1" fmla="*/ 447574 w 485174"/>
                    <a:gd name="connsiteY1" fmla="*/ 129380 h 347708"/>
                    <a:gd name="connsiteX2" fmla="*/ 447574 w 485174"/>
                    <a:gd name="connsiteY2" fmla="*/ 105121 h 347708"/>
                    <a:gd name="connsiteX3" fmla="*/ 99865 w 485174"/>
                    <a:gd name="connsiteY3" fmla="*/ 0 h 347708"/>
                    <a:gd name="connsiteX4" fmla="*/ 37601 w 485174"/>
                    <a:gd name="connsiteY4" fmla="*/ 129380 h 347708"/>
                    <a:gd name="connsiteX5" fmla="*/ 37601 w 485174"/>
                    <a:gd name="connsiteY5" fmla="*/ 202156 h 347708"/>
                    <a:gd name="connsiteX6" fmla="*/ 242183 w 485174"/>
                    <a:gd name="connsiteY6" fmla="*/ 347709 h 347708"/>
                    <a:gd name="connsiteX7" fmla="*/ 447574 w 485174"/>
                    <a:gd name="connsiteY7" fmla="*/ 202156 h 3477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5174" h="347708">
                      <a:moveTo>
                        <a:pt x="447574" y="202156"/>
                      </a:moveTo>
                      <a:cubicBezTo>
                        <a:pt x="497709" y="202156"/>
                        <a:pt x="497709" y="129380"/>
                        <a:pt x="447574" y="129380"/>
                      </a:cubicBezTo>
                      <a:lnTo>
                        <a:pt x="447574" y="105121"/>
                      </a:lnTo>
                      <a:cubicBezTo>
                        <a:pt x="447574" y="105121"/>
                        <a:pt x="164555" y="97844"/>
                        <a:pt x="99865" y="0"/>
                      </a:cubicBezTo>
                      <a:cubicBezTo>
                        <a:pt x="116038" y="98652"/>
                        <a:pt x="37601" y="129380"/>
                        <a:pt x="37601" y="129380"/>
                      </a:cubicBezTo>
                      <a:cubicBezTo>
                        <a:pt x="-12534" y="129380"/>
                        <a:pt x="-12534" y="202156"/>
                        <a:pt x="37601" y="202156"/>
                      </a:cubicBezTo>
                      <a:cubicBezTo>
                        <a:pt x="37601" y="258760"/>
                        <a:pt x="96631" y="347709"/>
                        <a:pt x="242183" y="347709"/>
                      </a:cubicBezTo>
                      <a:cubicBezTo>
                        <a:pt x="387736" y="347709"/>
                        <a:pt x="447574" y="258760"/>
                        <a:pt x="447574" y="202156"/>
                      </a:cubicBezTo>
                    </a:path>
                  </a:pathLst>
                </a:custGeom>
                <a:solidFill>
                  <a:srgbClr val="D6A57C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grpSp>
              <p:nvGrpSpPr>
                <p:cNvPr id="429" name="图形 8">
                  <a:extLst>
                    <a:ext uri="{FF2B5EF4-FFF2-40B4-BE49-F238E27FC236}">
                      <a16:creationId xmlns:a16="http://schemas.microsoft.com/office/drawing/2014/main" id="{CC73A350-D7B7-E0E5-7A26-21A2AB2052B9}"/>
                    </a:ext>
                  </a:extLst>
                </p:cNvPr>
                <p:cNvGrpSpPr/>
                <p:nvPr/>
              </p:nvGrpSpPr>
              <p:grpSpPr>
                <a:xfrm>
                  <a:off x="976137" y="4942735"/>
                  <a:ext cx="307277" cy="105121"/>
                  <a:chOff x="976137" y="4942735"/>
                  <a:chExt cx="307277" cy="105121"/>
                </a:xfrm>
                <a:solidFill>
                  <a:srgbClr val="FFFFFF"/>
                </a:solidFill>
              </p:grpSpPr>
              <p:sp>
                <p:nvSpPr>
                  <p:cNvPr id="435" name="任意形状 434">
                    <a:extLst>
                      <a:ext uri="{FF2B5EF4-FFF2-40B4-BE49-F238E27FC236}">
                        <a16:creationId xmlns:a16="http://schemas.microsoft.com/office/drawing/2014/main" id="{DFF5B450-E70C-FD06-B90D-92516A24147A}"/>
                      </a:ext>
                    </a:extLst>
                  </p:cNvPr>
                  <p:cNvSpPr/>
                  <p:nvPr/>
                </p:nvSpPr>
                <p:spPr>
                  <a:xfrm>
                    <a:off x="1178293" y="4942735"/>
                    <a:ext cx="105121" cy="105121"/>
                  </a:xfrm>
                  <a:custGeom>
                    <a:avLst/>
                    <a:gdLst>
                      <a:gd name="connsiteX0" fmla="*/ 105121 w 105121"/>
                      <a:gd name="connsiteY0" fmla="*/ 52561 h 105121"/>
                      <a:gd name="connsiteX1" fmla="*/ 52561 w 105121"/>
                      <a:gd name="connsiteY1" fmla="*/ 105121 h 105121"/>
                      <a:gd name="connsiteX2" fmla="*/ 0 w 105121"/>
                      <a:gd name="connsiteY2" fmla="*/ 52561 h 105121"/>
                      <a:gd name="connsiteX3" fmla="*/ 52561 w 105121"/>
                      <a:gd name="connsiteY3" fmla="*/ 0 h 105121"/>
                      <a:gd name="connsiteX4" fmla="*/ 105121 w 105121"/>
                      <a:gd name="connsiteY4" fmla="*/ 52561 h 10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121" h="105121">
                        <a:moveTo>
                          <a:pt x="105121" y="52561"/>
                        </a:moveTo>
                        <a:cubicBezTo>
                          <a:pt x="105121" y="81589"/>
                          <a:pt x="81589" y="105121"/>
                          <a:pt x="52561" y="105121"/>
                        </a:cubicBezTo>
                        <a:cubicBezTo>
                          <a:pt x="23532" y="105121"/>
                          <a:pt x="0" y="81589"/>
                          <a:pt x="0" y="52561"/>
                        </a:cubicBezTo>
                        <a:cubicBezTo>
                          <a:pt x="0" y="23532"/>
                          <a:pt x="23532" y="0"/>
                          <a:pt x="52561" y="0"/>
                        </a:cubicBezTo>
                        <a:cubicBezTo>
                          <a:pt x="81589" y="0"/>
                          <a:pt x="105121" y="23532"/>
                          <a:pt x="105121" y="5256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80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  <p:sp>
                <p:nvSpPr>
                  <p:cNvPr id="436" name="任意形状 435">
                    <a:extLst>
                      <a:ext uri="{FF2B5EF4-FFF2-40B4-BE49-F238E27FC236}">
                        <a16:creationId xmlns:a16="http://schemas.microsoft.com/office/drawing/2014/main" id="{94654336-AF39-D0A1-C0DC-8C04F658684A}"/>
                      </a:ext>
                    </a:extLst>
                  </p:cNvPr>
                  <p:cNvSpPr/>
                  <p:nvPr/>
                </p:nvSpPr>
                <p:spPr>
                  <a:xfrm>
                    <a:off x="976137" y="4942735"/>
                    <a:ext cx="105121" cy="105121"/>
                  </a:xfrm>
                  <a:custGeom>
                    <a:avLst/>
                    <a:gdLst>
                      <a:gd name="connsiteX0" fmla="*/ 105121 w 105121"/>
                      <a:gd name="connsiteY0" fmla="*/ 52561 h 105121"/>
                      <a:gd name="connsiteX1" fmla="*/ 52561 w 105121"/>
                      <a:gd name="connsiteY1" fmla="*/ 105121 h 105121"/>
                      <a:gd name="connsiteX2" fmla="*/ 0 w 105121"/>
                      <a:gd name="connsiteY2" fmla="*/ 52561 h 105121"/>
                      <a:gd name="connsiteX3" fmla="*/ 52561 w 105121"/>
                      <a:gd name="connsiteY3" fmla="*/ 0 h 105121"/>
                      <a:gd name="connsiteX4" fmla="*/ 105121 w 105121"/>
                      <a:gd name="connsiteY4" fmla="*/ 52561 h 10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121" h="105121">
                        <a:moveTo>
                          <a:pt x="105121" y="52561"/>
                        </a:moveTo>
                        <a:cubicBezTo>
                          <a:pt x="105121" y="81589"/>
                          <a:pt x="81589" y="105121"/>
                          <a:pt x="52561" y="105121"/>
                        </a:cubicBezTo>
                        <a:cubicBezTo>
                          <a:pt x="23532" y="105121"/>
                          <a:pt x="0" y="81589"/>
                          <a:pt x="0" y="52561"/>
                        </a:cubicBezTo>
                        <a:cubicBezTo>
                          <a:pt x="0" y="23532"/>
                          <a:pt x="23532" y="0"/>
                          <a:pt x="52561" y="0"/>
                        </a:cubicBezTo>
                        <a:cubicBezTo>
                          <a:pt x="81589" y="0"/>
                          <a:pt x="105121" y="23532"/>
                          <a:pt x="105121" y="5256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80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</p:grpSp>
            <p:sp>
              <p:nvSpPr>
                <p:cNvPr id="430" name="任意形状 429">
                  <a:extLst>
                    <a:ext uri="{FF2B5EF4-FFF2-40B4-BE49-F238E27FC236}">
                      <a16:creationId xmlns:a16="http://schemas.microsoft.com/office/drawing/2014/main" id="{7F3BFE50-51D4-657E-5DD8-D2700D08C4B7}"/>
                    </a:ext>
                  </a:extLst>
                </p:cNvPr>
                <p:cNvSpPr/>
                <p:nvPr/>
              </p:nvSpPr>
              <p:spPr>
                <a:xfrm>
                  <a:off x="1194466" y="4958908"/>
                  <a:ext cx="72776" cy="72776"/>
                </a:xfrm>
                <a:custGeom>
                  <a:avLst/>
                  <a:gdLst>
                    <a:gd name="connsiteX0" fmla="*/ 72776 w 72776"/>
                    <a:gd name="connsiteY0" fmla="*/ 36388 h 72776"/>
                    <a:gd name="connsiteX1" fmla="*/ 36388 w 72776"/>
                    <a:gd name="connsiteY1" fmla="*/ 72776 h 72776"/>
                    <a:gd name="connsiteX2" fmla="*/ 0 w 72776"/>
                    <a:gd name="connsiteY2" fmla="*/ 36388 h 72776"/>
                    <a:gd name="connsiteX3" fmla="*/ 36388 w 72776"/>
                    <a:gd name="connsiteY3" fmla="*/ 0 h 72776"/>
                    <a:gd name="connsiteX4" fmla="*/ 72776 w 72776"/>
                    <a:gd name="connsiteY4" fmla="*/ 36388 h 7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776" h="72776">
                      <a:moveTo>
                        <a:pt x="72776" y="36388"/>
                      </a:moveTo>
                      <a:cubicBezTo>
                        <a:pt x="72776" y="56485"/>
                        <a:pt x="56485" y="72776"/>
                        <a:pt x="36388" y="72776"/>
                      </a:cubicBezTo>
                      <a:cubicBezTo>
                        <a:pt x="16292" y="72776"/>
                        <a:pt x="0" y="56485"/>
                        <a:pt x="0" y="36388"/>
                      </a:cubicBezTo>
                      <a:cubicBezTo>
                        <a:pt x="0" y="16292"/>
                        <a:pt x="16292" y="0"/>
                        <a:pt x="36388" y="0"/>
                      </a:cubicBezTo>
                      <a:cubicBezTo>
                        <a:pt x="56485" y="0"/>
                        <a:pt x="72776" y="16292"/>
                        <a:pt x="72776" y="36388"/>
                      </a:cubicBezTo>
                      <a:close/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31" name="任意形状 430">
                  <a:extLst>
                    <a:ext uri="{FF2B5EF4-FFF2-40B4-BE49-F238E27FC236}">
                      <a16:creationId xmlns:a16="http://schemas.microsoft.com/office/drawing/2014/main" id="{49F87531-CF7F-B1D1-126B-F726DA0A0760}"/>
                    </a:ext>
                  </a:extLst>
                </p:cNvPr>
                <p:cNvSpPr/>
                <p:nvPr/>
              </p:nvSpPr>
              <p:spPr>
                <a:xfrm>
                  <a:off x="1218724" y="4983166"/>
                  <a:ext cx="24258" cy="24258"/>
                </a:xfrm>
                <a:custGeom>
                  <a:avLst/>
                  <a:gdLst>
                    <a:gd name="connsiteX0" fmla="*/ 24259 w 24258"/>
                    <a:gd name="connsiteY0" fmla="*/ 12129 h 24258"/>
                    <a:gd name="connsiteX1" fmla="*/ 12129 w 24258"/>
                    <a:gd name="connsiteY1" fmla="*/ 24259 h 24258"/>
                    <a:gd name="connsiteX2" fmla="*/ 0 w 24258"/>
                    <a:gd name="connsiteY2" fmla="*/ 12129 h 24258"/>
                    <a:gd name="connsiteX3" fmla="*/ 12129 w 24258"/>
                    <a:gd name="connsiteY3" fmla="*/ 0 h 24258"/>
                    <a:gd name="connsiteX4" fmla="*/ 24259 w 24258"/>
                    <a:gd name="connsiteY4" fmla="*/ 12129 h 24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58" h="24258">
                      <a:moveTo>
                        <a:pt x="24259" y="12129"/>
                      </a:moveTo>
                      <a:cubicBezTo>
                        <a:pt x="24259" y="18828"/>
                        <a:pt x="18828" y="24259"/>
                        <a:pt x="12129" y="24259"/>
                      </a:cubicBezTo>
                      <a:cubicBezTo>
                        <a:pt x="5431" y="24259"/>
                        <a:pt x="0" y="18828"/>
                        <a:pt x="0" y="12129"/>
                      </a:cubicBezTo>
                      <a:cubicBezTo>
                        <a:pt x="0" y="5431"/>
                        <a:pt x="5431" y="0"/>
                        <a:pt x="12129" y="0"/>
                      </a:cubicBezTo>
                      <a:cubicBezTo>
                        <a:pt x="18828" y="0"/>
                        <a:pt x="24259" y="5431"/>
                        <a:pt x="24259" y="12129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32" name="任意形状 431">
                  <a:extLst>
                    <a:ext uri="{FF2B5EF4-FFF2-40B4-BE49-F238E27FC236}">
                      <a16:creationId xmlns:a16="http://schemas.microsoft.com/office/drawing/2014/main" id="{22AB8087-991F-FBFE-E82A-046B5FCC9D26}"/>
                    </a:ext>
                  </a:extLst>
                </p:cNvPr>
                <p:cNvSpPr/>
                <p:nvPr/>
              </p:nvSpPr>
              <p:spPr>
                <a:xfrm>
                  <a:off x="992309" y="4958908"/>
                  <a:ext cx="72776" cy="72776"/>
                </a:xfrm>
                <a:custGeom>
                  <a:avLst/>
                  <a:gdLst>
                    <a:gd name="connsiteX0" fmla="*/ 72776 w 72776"/>
                    <a:gd name="connsiteY0" fmla="*/ 36388 h 72776"/>
                    <a:gd name="connsiteX1" fmla="*/ 36388 w 72776"/>
                    <a:gd name="connsiteY1" fmla="*/ 72776 h 72776"/>
                    <a:gd name="connsiteX2" fmla="*/ 0 w 72776"/>
                    <a:gd name="connsiteY2" fmla="*/ 36388 h 72776"/>
                    <a:gd name="connsiteX3" fmla="*/ 36388 w 72776"/>
                    <a:gd name="connsiteY3" fmla="*/ 0 h 72776"/>
                    <a:gd name="connsiteX4" fmla="*/ 72776 w 72776"/>
                    <a:gd name="connsiteY4" fmla="*/ 36388 h 7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776" h="72776">
                      <a:moveTo>
                        <a:pt x="72776" y="36388"/>
                      </a:moveTo>
                      <a:cubicBezTo>
                        <a:pt x="72776" y="56485"/>
                        <a:pt x="56485" y="72776"/>
                        <a:pt x="36388" y="72776"/>
                      </a:cubicBezTo>
                      <a:cubicBezTo>
                        <a:pt x="16292" y="72776"/>
                        <a:pt x="0" y="56485"/>
                        <a:pt x="0" y="36388"/>
                      </a:cubicBezTo>
                      <a:cubicBezTo>
                        <a:pt x="0" y="16292"/>
                        <a:pt x="16292" y="0"/>
                        <a:pt x="36388" y="0"/>
                      </a:cubicBezTo>
                      <a:cubicBezTo>
                        <a:pt x="56485" y="0"/>
                        <a:pt x="72776" y="16292"/>
                        <a:pt x="72776" y="36388"/>
                      </a:cubicBezTo>
                      <a:close/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33" name="任意形状 432">
                  <a:extLst>
                    <a:ext uri="{FF2B5EF4-FFF2-40B4-BE49-F238E27FC236}">
                      <a16:creationId xmlns:a16="http://schemas.microsoft.com/office/drawing/2014/main" id="{42B46E25-71C9-401D-EBB2-B2D682EC4B2F}"/>
                    </a:ext>
                  </a:extLst>
                </p:cNvPr>
                <p:cNvSpPr/>
                <p:nvPr/>
              </p:nvSpPr>
              <p:spPr>
                <a:xfrm>
                  <a:off x="1016568" y="4983166"/>
                  <a:ext cx="24258" cy="24258"/>
                </a:xfrm>
                <a:custGeom>
                  <a:avLst/>
                  <a:gdLst>
                    <a:gd name="connsiteX0" fmla="*/ 24259 w 24258"/>
                    <a:gd name="connsiteY0" fmla="*/ 12129 h 24258"/>
                    <a:gd name="connsiteX1" fmla="*/ 12129 w 24258"/>
                    <a:gd name="connsiteY1" fmla="*/ 24259 h 24258"/>
                    <a:gd name="connsiteX2" fmla="*/ 0 w 24258"/>
                    <a:gd name="connsiteY2" fmla="*/ 12129 h 24258"/>
                    <a:gd name="connsiteX3" fmla="*/ 12129 w 24258"/>
                    <a:gd name="connsiteY3" fmla="*/ 0 h 24258"/>
                    <a:gd name="connsiteX4" fmla="*/ 24259 w 24258"/>
                    <a:gd name="connsiteY4" fmla="*/ 12129 h 24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58" h="24258">
                      <a:moveTo>
                        <a:pt x="24259" y="12129"/>
                      </a:moveTo>
                      <a:cubicBezTo>
                        <a:pt x="24259" y="18828"/>
                        <a:pt x="18828" y="24259"/>
                        <a:pt x="12129" y="24259"/>
                      </a:cubicBezTo>
                      <a:cubicBezTo>
                        <a:pt x="5431" y="24259"/>
                        <a:pt x="0" y="18828"/>
                        <a:pt x="0" y="12129"/>
                      </a:cubicBezTo>
                      <a:cubicBezTo>
                        <a:pt x="0" y="5431"/>
                        <a:pt x="5431" y="0"/>
                        <a:pt x="12129" y="0"/>
                      </a:cubicBezTo>
                      <a:cubicBezTo>
                        <a:pt x="18828" y="0"/>
                        <a:pt x="24259" y="5431"/>
                        <a:pt x="24259" y="12129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34" name="任意形状 433">
                  <a:extLst>
                    <a:ext uri="{FF2B5EF4-FFF2-40B4-BE49-F238E27FC236}">
                      <a16:creationId xmlns:a16="http://schemas.microsoft.com/office/drawing/2014/main" id="{BE40722E-65B5-CA56-989C-CD63E8805E9A}"/>
                    </a:ext>
                  </a:extLst>
                </p:cNvPr>
                <p:cNvSpPr/>
                <p:nvPr/>
              </p:nvSpPr>
              <p:spPr>
                <a:xfrm>
                  <a:off x="1056761" y="5088152"/>
                  <a:ext cx="146029" cy="48653"/>
                </a:xfrm>
                <a:custGeom>
                  <a:avLst/>
                  <a:gdLst>
                    <a:gd name="connsiteX0" fmla="*/ 138514 w 146029"/>
                    <a:gd name="connsiteY0" fmla="*/ 945 h 48653"/>
                    <a:gd name="connsiteX1" fmla="*/ 7516 w 146029"/>
                    <a:gd name="connsiteY1" fmla="*/ 945 h 48653"/>
                    <a:gd name="connsiteX2" fmla="*/ 1047 w 146029"/>
                    <a:gd name="connsiteY2" fmla="*/ 9031 h 48653"/>
                    <a:gd name="connsiteX3" fmla="*/ 73015 w 146029"/>
                    <a:gd name="connsiteY3" fmla="*/ 48653 h 48653"/>
                    <a:gd name="connsiteX4" fmla="*/ 144983 w 146029"/>
                    <a:gd name="connsiteY4" fmla="*/ 9031 h 48653"/>
                    <a:gd name="connsiteX5" fmla="*/ 138514 w 146029"/>
                    <a:gd name="connsiteY5" fmla="*/ 945 h 4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6029" h="48653">
                      <a:moveTo>
                        <a:pt x="138514" y="945"/>
                      </a:moveTo>
                      <a:cubicBezTo>
                        <a:pt x="96465" y="30055"/>
                        <a:pt x="49565" y="30055"/>
                        <a:pt x="7516" y="945"/>
                      </a:cubicBezTo>
                      <a:cubicBezTo>
                        <a:pt x="2665" y="-2290"/>
                        <a:pt x="-2187" y="3370"/>
                        <a:pt x="1047" y="9031"/>
                      </a:cubicBezTo>
                      <a:cubicBezTo>
                        <a:pt x="13985" y="30055"/>
                        <a:pt x="39861" y="48653"/>
                        <a:pt x="73015" y="48653"/>
                      </a:cubicBezTo>
                      <a:cubicBezTo>
                        <a:pt x="106169" y="48653"/>
                        <a:pt x="132045" y="30055"/>
                        <a:pt x="144983" y="9031"/>
                      </a:cubicBezTo>
                      <a:cubicBezTo>
                        <a:pt x="148217" y="3370"/>
                        <a:pt x="143365" y="-2290"/>
                        <a:pt x="138514" y="945"/>
                      </a:cubicBezTo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408763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Background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56" name="组合 255">
            <a:extLst>
              <a:ext uri="{FF2B5EF4-FFF2-40B4-BE49-F238E27FC236}">
                <a16:creationId xmlns:a16="http://schemas.microsoft.com/office/drawing/2014/main" id="{C5795C29-BF76-20B2-9AA6-B1980B5D2A80}"/>
              </a:ext>
            </a:extLst>
          </p:cNvPr>
          <p:cNvGrpSpPr/>
          <p:nvPr/>
        </p:nvGrpSpPr>
        <p:grpSpPr>
          <a:xfrm>
            <a:off x="1701395" y="1783585"/>
            <a:ext cx="5741691" cy="3493529"/>
            <a:chOff x="2194529" y="1406727"/>
            <a:chExt cx="4490845" cy="2732452"/>
          </a:xfrm>
        </p:grpSpPr>
        <p:grpSp>
          <p:nvGrpSpPr>
            <p:cNvPr id="257" name="组合 256">
              <a:extLst>
                <a:ext uri="{FF2B5EF4-FFF2-40B4-BE49-F238E27FC236}">
                  <a16:creationId xmlns:a16="http://schemas.microsoft.com/office/drawing/2014/main" id="{F33F5B73-B23C-94B4-FBAC-2A857A8F7877}"/>
                </a:ext>
              </a:extLst>
            </p:cNvPr>
            <p:cNvGrpSpPr/>
            <p:nvPr/>
          </p:nvGrpSpPr>
          <p:grpSpPr>
            <a:xfrm>
              <a:off x="5667292" y="3045565"/>
              <a:ext cx="399989" cy="352553"/>
              <a:chOff x="2378281" y="203635"/>
              <a:chExt cx="675857" cy="595705"/>
            </a:xfrm>
          </p:grpSpPr>
          <p:sp>
            <p:nvSpPr>
              <p:cNvPr id="399" name="任意形状 398">
                <a:extLst>
                  <a:ext uri="{FF2B5EF4-FFF2-40B4-BE49-F238E27FC236}">
                    <a16:creationId xmlns:a16="http://schemas.microsoft.com/office/drawing/2014/main" id="{54491D15-7074-6AA4-D7BF-E6B479C35E2F}"/>
                  </a:ext>
                </a:extLst>
              </p:cNvPr>
              <p:cNvSpPr/>
              <p:nvPr/>
            </p:nvSpPr>
            <p:spPr>
              <a:xfrm>
                <a:off x="2703728" y="203635"/>
                <a:ext cx="117512" cy="184159"/>
              </a:xfrm>
              <a:custGeom>
                <a:avLst/>
                <a:gdLst>
                  <a:gd name="connsiteX0" fmla="*/ 13474 w 117512"/>
                  <a:gd name="connsiteY0" fmla="*/ 184159 h 184159"/>
                  <a:gd name="connsiteX1" fmla="*/ 0 w 117512"/>
                  <a:gd name="connsiteY1" fmla="*/ 170685 h 184159"/>
                  <a:gd name="connsiteX2" fmla="*/ 51889 w 117512"/>
                  <a:gd name="connsiteY2" fmla="*/ 76706 h 184159"/>
                  <a:gd name="connsiteX3" fmla="*/ 90565 w 117512"/>
                  <a:gd name="connsiteY3" fmla="*/ 13474 h 184159"/>
                  <a:gd name="connsiteX4" fmla="*/ 104039 w 117512"/>
                  <a:gd name="connsiteY4" fmla="*/ 0 h 184159"/>
                  <a:gd name="connsiteX5" fmla="*/ 117513 w 117512"/>
                  <a:gd name="connsiteY5" fmla="*/ 13474 h 184159"/>
                  <a:gd name="connsiteX6" fmla="*/ 69686 w 117512"/>
                  <a:gd name="connsiteY6" fmla="*/ 96940 h 184159"/>
                  <a:gd name="connsiteX7" fmla="*/ 26948 w 117512"/>
                  <a:gd name="connsiteY7" fmla="*/ 170685 h 184159"/>
                  <a:gd name="connsiteX8" fmla="*/ 13474 w 117512"/>
                  <a:gd name="connsiteY8" fmla="*/ 184159 h 184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512" h="184159">
                    <a:moveTo>
                      <a:pt x="13474" y="184159"/>
                    </a:moveTo>
                    <a:cubicBezTo>
                      <a:pt x="6033" y="184159"/>
                      <a:pt x="0" y="178126"/>
                      <a:pt x="0" y="170685"/>
                    </a:cubicBezTo>
                    <a:cubicBezTo>
                      <a:pt x="0" y="122345"/>
                      <a:pt x="27566" y="98099"/>
                      <a:pt x="51889" y="76706"/>
                    </a:cubicBezTo>
                    <a:cubicBezTo>
                      <a:pt x="72642" y="58452"/>
                      <a:pt x="90565" y="42687"/>
                      <a:pt x="90565" y="13474"/>
                    </a:cubicBezTo>
                    <a:cubicBezTo>
                      <a:pt x="90565" y="6033"/>
                      <a:pt x="96598" y="0"/>
                      <a:pt x="104039" y="0"/>
                    </a:cubicBezTo>
                    <a:cubicBezTo>
                      <a:pt x="111480" y="0"/>
                      <a:pt x="117513" y="6033"/>
                      <a:pt x="117513" y="13474"/>
                    </a:cubicBezTo>
                    <a:cubicBezTo>
                      <a:pt x="117513" y="54872"/>
                      <a:pt x="92103" y="77221"/>
                      <a:pt x="69686" y="96940"/>
                    </a:cubicBezTo>
                    <a:cubicBezTo>
                      <a:pt x="46754" y="117110"/>
                      <a:pt x="26948" y="134531"/>
                      <a:pt x="26948" y="170685"/>
                    </a:cubicBezTo>
                    <a:cubicBezTo>
                      <a:pt x="26948" y="178128"/>
                      <a:pt x="20915" y="184159"/>
                      <a:pt x="13474" y="184159"/>
                    </a:cubicBezTo>
                    <a:close/>
                  </a:path>
                </a:pathLst>
              </a:custGeom>
              <a:solidFill>
                <a:srgbClr val="597B91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0" name="任意形状 399">
                <a:extLst>
                  <a:ext uri="{FF2B5EF4-FFF2-40B4-BE49-F238E27FC236}">
                    <a16:creationId xmlns:a16="http://schemas.microsoft.com/office/drawing/2014/main" id="{1EBDB6E5-F8B8-4112-AFF6-2794DCC6C8CB}"/>
                  </a:ext>
                </a:extLst>
              </p:cNvPr>
              <p:cNvSpPr/>
              <p:nvPr/>
            </p:nvSpPr>
            <p:spPr>
              <a:xfrm>
                <a:off x="2378281" y="360698"/>
                <a:ext cx="675857" cy="438642"/>
              </a:xfrm>
              <a:custGeom>
                <a:avLst/>
                <a:gdLst>
                  <a:gd name="connsiteX0" fmla="*/ 643373 w 675857"/>
                  <a:gd name="connsiteY0" fmla="*/ 96446 h 438642"/>
                  <a:gd name="connsiteX1" fmla="*/ 639317 w 675857"/>
                  <a:gd name="connsiteY1" fmla="*/ 86756 h 438642"/>
                  <a:gd name="connsiteX2" fmla="*/ 525570 w 675857"/>
                  <a:gd name="connsiteY2" fmla="*/ 0 h 438642"/>
                  <a:gd name="connsiteX3" fmla="*/ 149981 w 675857"/>
                  <a:gd name="connsiteY3" fmla="*/ 0 h 438642"/>
                  <a:gd name="connsiteX4" fmla="*/ 38446 w 675857"/>
                  <a:gd name="connsiteY4" fmla="*/ 79569 h 438642"/>
                  <a:gd name="connsiteX5" fmla="*/ 31311 w 675857"/>
                  <a:gd name="connsiteY5" fmla="*/ 96446 h 438642"/>
                  <a:gd name="connsiteX6" fmla="*/ 539 w 675857"/>
                  <a:gd name="connsiteY6" fmla="*/ 375121 h 438642"/>
                  <a:gd name="connsiteX7" fmla="*/ 120166 w 675857"/>
                  <a:gd name="connsiteY7" fmla="*/ 406583 h 438642"/>
                  <a:gd name="connsiteX8" fmla="*/ 201775 w 675857"/>
                  <a:gd name="connsiteY8" fmla="*/ 286580 h 438642"/>
                  <a:gd name="connsiteX9" fmla="*/ 237509 w 675857"/>
                  <a:gd name="connsiteY9" fmla="*/ 295520 h 438642"/>
                  <a:gd name="connsiteX10" fmla="*/ 340686 w 675857"/>
                  <a:gd name="connsiteY10" fmla="*/ 246024 h 438642"/>
                  <a:gd name="connsiteX11" fmla="*/ 343614 w 675857"/>
                  <a:gd name="connsiteY11" fmla="*/ 245780 h 438642"/>
                  <a:gd name="connsiteX12" fmla="*/ 346543 w 675857"/>
                  <a:gd name="connsiteY12" fmla="*/ 246024 h 438642"/>
                  <a:gd name="connsiteX13" fmla="*/ 449719 w 675857"/>
                  <a:gd name="connsiteY13" fmla="*/ 295520 h 438642"/>
                  <a:gd name="connsiteX14" fmla="*/ 476431 w 675857"/>
                  <a:gd name="connsiteY14" fmla="*/ 290668 h 438642"/>
                  <a:gd name="connsiteX15" fmla="*/ 555916 w 675857"/>
                  <a:gd name="connsiteY15" fmla="*/ 406583 h 438642"/>
                  <a:gd name="connsiteX16" fmla="*/ 675543 w 675857"/>
                  <a:gd name="connsiteY16" fmla="*/ 375121 h 438642"/>
                  <a:gd name="connsiteX17" fmla="*/ 643373 w 675857"/>
                  <a:gd name="connsiteY17" fmla="*/ 96446 h 438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75857" h="438642">
                    <a:moveTo>
                      <a:pt x="643373" y="96446"/>
                    </a:moveTo>
                    <a:cubicBezTo>
                      <a:pt x="641998" y="93164"/>
                      <a:pt x="640655" y="89932"/>
                      <a:pt x="639317" y="86756"/>
                    </a:cubicBezTo>
                    <a:cubicBezTo>
                      <a:pt x="625650" y="36756"/>
                      <a:pt x="579905" y="0"/>
                      <a:pt x="525570" y="0"/>
                    </a:cubicBezTo>
                    <a:lnTo>
                      <a:pt x="149981" y="0"/>
                    </a:lnTo>
                    <a:cubicBezTo>
                      <a:pt x="98284" y="0"/>
                      <a:pt x="54361" y="33273"/>
                      <a:pt x="38446" y="79569"/>
                    </a:cubicBezTo>
                    <a:cubicBezTo>
                      <a:pt x="36066" y="85012"/>
                      <a:pt x="33738" y="90652"/>
                      <a:pt x="31311" y="96446"/>
                    </a:cubicBezTo>
                    <a:cubicBezTo>
                      <a:pt x="-6629" y="186813"/>
                      <a:pt x="539" y="266405"/>
                      <a:pt x="539" y="375121"/>
                    </a:cubicBezTo>
                    <a:cubicBezTo>
                      <a:pt x="539" y="444008"/>
                      <a:pt x="85030" y="460501"/>
                      <a:pt x="120166" y="406583"/>
                    </a:cubicBezTo>
                    <a:cubicBezTo>
                      <a:pt x="130032" y="391442"/>
                      <a:pt x="166209" y="341237"/>
                      <a:pt x="201775" y="286580"/>
                    </a:cubicBezTo>
                    <a:cubicBezTo>
                      <a:pt x="212424" y="292279"/>
                      <a:pt x="224586" y="295520"/>
                      <a:pt x="237509" y="295520"/>
                    </a:cubicBezTo>
                    <a:cubicBezTo>
                      <a:pt x="299925" y="295520"/>
                      <a:pt x="300497" y="246024"/>
                      <a:pt x="340686" y="246024"/>
                    </a:cubicBezTo>
                    <a:cubicBezTo>
                      <a:pt x="341798" y="246024"/>
                      <a:pt x="342759" y="245933"/>
                      <a:pt x="343614" y="245780"/>
                    </a:cubicBezTo>
                    <a:cubicBezTo>
                      <a:pt x="344470" y="245933"/>
                      <a:pt x="345429" y="246024"/>
                      <a:pt x="346543" y="246024"/>
                    </a:cubicBezTo>
                    <a:cubicBezTo>
                      <a:pt x="386733" y="246024"/>
                      <a:pt x="387305" y="295520"/>
                      <a:pt x="449719" y="295520"/>
                    </a:cubicBezTo>
                    <a:cubicBezTo>
                      <a:pt x="459123" y="295520"/>
                      <a:pt x="468122" y="293797"/>
                      <a:pt x="476431" y="290668"/>
                    </a:cubicBezTo>
                    <a:cubicBezTo>
                      <a:pt x="511412" y="343724"/>
                      <a:pt x="546296" y="391821"/>
                      <a:pt x="555916" y="406583"/>
                    </a:cubicBezTo>
                    <a:cubicBezTo>
                      <a:pt x="591052" y="460499"/>
                      <a:pt x="675543" y="442195"/>
                      <a:pt x="675543" y="375121"/>
                    </a:cubicBezTo>
                    <a:cubicBezTo>
                      <a:pt x="675544" y="266405"/>
                      <a:pt x="681312" y="186813"/>
                      <a:pt x="643373" y="96446"/>
                    </a:cubicBezTo>
                    <a:close/>
                  </a:path>
                </a:pathLst>
              </a:custGeom>
              <a:solidFill>
                <a:srgbClr val="2B3B47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1" name="任意形状 400">
                <a:extLst>
                  <a:ext uri="{FF2B5EF4-FFF2-40B4-BE49-F238E27FC236}">
                    <a16:creationId xmlns:a16="http://schemas.microsoft.com/office/drawing/2014/main" id="{854CD610-CC6F-1933-FA05-3E1051EF0AE1}"/>
                  </a:ext>
                </a:extLst>
              </p:cNvPr>
              <p:cNvSpPr/>
              <p:nvPr/>
            </p:nvSpPr>
            <p:spPr>
              <a:xfrm>
                <a:off x="2437304" y="384479"/>
                <a:ext cx="562715" cy="195895"/>
              </a:xfrm>
              <a:custGeom>
                <a:avLst/>
                <a:gdLst>
                  <a:gd name="connsiteX0" fmla="*/ 562716 w 562715"/>
                  <a:gd name="connsiteY0" fmla="*/ 97948 h 195895"/>
                  <a:gd name="connsiteX1" fmla="*/ 464768 w 562715"/>
                  <a:gd name="connsiteY1" fmla="*/ 195895 h 195895"/>
                  <a:gd name="connsiteX2" fmla="*/ 366820 w 562715"/>
                  <a:gd name="connsiteY2" fmla="*/ 97948 h 195895"/>
                  <a:gd name="connsiteX3" fmla="*/ 464768 w 562715"/>
                  <a:gd name="connsiteY3" fmla="*/ 0 h 195895"/>
                  <a:gd name="connsiteX4" fmla="*/ 562716 w 562715"/>
                  <a:gd name="connsiteY4" fmla="*/ 97948 h 195895"/>
                  <a:gd name="connsiteX5" fmla="*/ 97948 w 562715"/>
                  <a:gd name="connsiteY5" fmla="*/ 0 h 195895"/>
                  <a:gd name="connsiteX6" fmla="*/ 0 w 562715"/>
                  <a:gd name="connsiteY6" fmla="*/ 97948 h 195895"/>
                  <a:gd name="connsiteX7" fmla="*/ 97948 w 562715"/>
                  <a:gd name="connsiteY7" fmla="*/ 195895 h 195895"/>
                  <a:gd name="connsiteX8" fmla="*/ 195895 w 562715"/>
                  <a:gd name="connsiteY8" fmla="*/ 97948 h 195895"/>
                  <a:gd name="connsiteX9" fmla="*/ 97948 w 562715"/>
                  <a:gd name="connsiteY9" fmla="*/ 0 h 19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62715" h="195895">
                    <a:moveTo>
                      <a:pt x="562716" y="97948"/>
                    </a:moveTo>
                    <a:cubicBezTo>
                      <a:pt x="562716" y="152042"/>
                      <a:pt x="518864" y="195895"/>
                      <a:pt x="464768" y="195895"/>
                    </a:cubicBezTo>
                    <a:cubicBezTo>
                      <a:pt x="410673" y="195895"/>
                      <a:pt x="366820" y="152043"/>
                      <a:pt x="366820" y="97948"/>
                    </a:cubicBezTo>
                    <a:cubicBezTo>
                      <a:pt x="366820" y="43852"/>
                      <a:pt x="410673" y="0"/>
                      <a:pt x="464768" y="0"/>
                    </a:cubicBezTo>
                    <a:cubicBezTo>
                      <a:pt x="518864" y="0"/>
                      <a:pt x="562716" y="43852"/>
                      <a:pt x="562716" y="97948"/>
                    </a:cubicBezTo>
                    <a:close/>
                    <a:moveTo>
                      <a:pt x="97948" y="0"/>
                    </a:moveTo>
                    <a:cubicBezTo>
                      <a:pt x="43853" y="0"/>
                      <a:pt x="0" y="43852"/>
                      <a:pt x="0" y="97948"/>
                    </a:cubicBezTo>
                    <a:cubicBezTo>
                      <a:pt x="0" y="152043"/>
                      <a:pt x="43852" y="195895"/>
                      <a:pt x="97948" y="195895"/>
                    </a:cubicBezTo>
                    <a:cubicBezTo>
                      <a:pt x="152043" y="195895"/>
                      <a:pt x="195895" y="152043"/>
                      <a:pt x="195895" y="97948"/>
                    </a:cubicBezTo>
                    <a:cubicBezTo>
                      <a:pt x="195895" y="43852"/>
                      <a:pt x="152042" y="0"/>
                      <a:pt x="97948" y="0"/>
                    </a:cubicBezTo>
                    <a:close/>
                  </a:path>
                </a:pathLst>
              </a:custGeom>
              <a:solidFill>
                <a:srgbClr val="132028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2" name="任意形状 401">
                <a:extLst>
                  <a:ext uri="{FF2B5EF4-FFF2-40B4-BE49-F238E27FC236}">
                    <a16:creationId xmlns:a16="http://schemas.microsoft.com/office/drawing/2014/main" id="{4AB7BF18-3E63-77A0-4C6F-CC3059E6594B}"/>
                  </a:ext>
                </a:extLst>
              </p:cNvPr>
              <p:cNvSpPr/>
              <p:nvPr/>
            </p:nvSpPr>
            <p:spPr>
              <a:xfrm>
                <a:off x="2877806" y="506113"/>
                <a:ext cx="52089" cy="52089"/>
              </a:xfrm>
              <a:custGeom>
                <a:avLst/>
                <a:gdLst>
                  <a:gd name="connsiteX0" fmla="*/ 52089 w 52089"/>
                  <a:gd name="connsiteY0" fmla="*/ 26045 h 52089"/>
                  <a:gd name="connsiteX1" fmla="*/ 26045 w 52089"/>
                  <a:gd name="connsiteY1" fmla="*/ 52089 h 52089"/>
                  <a:gd name="connsiteX2" fmla="*/ 0 w 52089"/>
                  <a:gd name="connsiteY2" fmla="*/ 26045 h 52089"/>
                  <a:gd name="connsiteX3" fmla="*/ 26045 w 52089"/>
                  <a:gd name="connsiteY3" fmla="*/ 0 h 52089"/>
                  <a:gd name="connsiteX4" fmla="*/ 52089 w 52089"/>
                  <a:gd name="connsiteY4" fmla="*/ 26045 h 52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89" h="52089">
                    <a:moveTo>
                      <a:pt x="52089" y="26045"/>
                    </a:moveTo>
                    <a:cubicBezTo>
                      <a:pt x="52089" y="40429"/>
                      <a:pt x="40429" y="52089"/>
                      <a:pt x="26045" y="52089"/>
                    </a:cubicBezTo>
                    <a:cubicBezTo>
                      <a:pt x="11661" y="52089"/>
                      <a:pt x="0" y="40429"/>
                      <a:pt x="0" y="26045"/>
                    </a:cubicBezTo>
                    <a:cubicBezTo>
                      <a:pt x="0" y="11661"/>
                      <a:pt x="11661" y="0"/>
                      <a:pt x="26045" y="0"/>
                    </a:cubicBezTo>
                    <a:cubicBezTo>
                      <a:pt x="40429" y="0"/>
                      <a:pt x="52089" y="11661"/>
                      <a:pt x="52089" y="26045"/>
                    </a:cubicBezTo>
                    <a:close/>
                  </a:path>
                </a:pathLst>
              </a:custGeom>
              <a:solidFill>
                <a:srgbClr val="00B1FF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3" name="任意形状 402">
                <a:extLst>
                  <a:ext uri="{FF2B5EF4-FFF2-40B4-BE49-F238E27FC236}">
                    <a16:creationId xmlns:a16="http://schemas.microsoft.com/office/drawing/2014/main" id="{856FC4AB-38FC-F4C8-44BA-C6466C7E1A95}"/>
                  </a:ext>
                </a:extLst>
              </p:cNvPr>
              <p:cNvSpPr/>
              <p:nvPr/>
            </p:nvSpPr>
            <p:spPr>
              <a:xfrm>
                <a:off x="2877806" y="408575"/>
                <a:ext cx="52089" cy="52089"/>
              </a:xfrm>
              <a:custGeom>
                <a:avLst/>
                <a:gdLst>
                  <a:gd name="connsiteX0" fmla="*/ 52089 w 52089"/>
                  <a:gd name="connsiteY0" fmla="*/ 26045 h 52089"/>
                  <a:gd name="connsiteX1" fmla="*/ 26045 w 52089"/>
                  <a:gd name="connsiteY1" fmla="*/ 52089 h 52089"/>
                  <a:gd name="connsiteX2" fmla="*/ 0 w 52089"/>
                  <a:gd name="connsiteY2" fmla="*/ 26045 h 52089"/>
                  <a:gd name="connsiteX3" fmla="*/ 26045 w 52089"/>
                  <a:gd name="connsiteY3" fmla="*/ 0 h 52089"/>
                  <a:gd name="connsiteX4" fmla="*/ 52089 w 52089"/>
                  <a:gd name="connsiteY4" fmla="*/ 26045 h 52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89" h="52089">
                    <a:moveTo>
                      <a:pt x="52089" y="26045"/>
                    </a:moveTo>
                    <a:cubicBezTo>
                      <a:pt x="52089" y="40428"/>
                      <a:pt x="40429" y="52089"/>
                      <a:pt x="26045" y="52089"/>
                    </a:cubicBezTo>
                    <a:cubicBezTo>
                      <a:pt x="11661" y="52089"/>
                      <a:pt x="0" y="40428"/>
                      <a:pt x="0" y="26045"/>
                    </a:cubicBezTo>
                    <a:cubicBezTo>
                      <a:pt x="0" y="11661"/>
                      <a:pt x="11661" y="0"/>
                      <a:pt x="26045" y="0"/>
                    </a:cubicBezTo>
                    <a:cubicBezTo>
                      <a:pt x="40429" y="0"/>
                      <a:pt x="52089" y="11661"/>
                      <a:pt x="52089" y="26045"/>
                    </a:cubicBezTo>
                    <a:close/>
                  </a:path>
                </a:pathLst>
              </a:custGeom>
              <a:solidFill>
                <a:srgbClr val="FFB636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4" name="任意形状 403">
                <a:extLst>
                  <a:ext uri="{FF2B5EF4-FFF2-40B4-BE49-F238E27FC236}">
                    <a16:creationId xmlns:a16="http://schemas.microsoft.com/office/drawing/2014/main" id="{C8D76D49-1082-63BA-B9D2-491CB60EA327}"/>
                  </a:ext>
                </a:extLst>
              </p:cNvPr>
              <p:cNvSpPr/>
              <p:nvPr/>
            </p:nvSpPr>
            <p:spPr>
              <a:xfrm>
                <a:off x="2829038" y="457344"/>
                <a:ext cx="52089" cy="52089"/>
              </a:xfrm>
              <a:custGeom>
                <a:avLst/>
                <a:gdLst>
                  <a:gd name="connsiteX0" fmla="*/ 52089 w 52089"/>
                  <a:gd name="connsiteY0" fmla="*/ 26045 h 52089"/>
                  <a:gd name="connsiteX1" fmla="*/ 26045 w 52089"/>
                  <a:gd name="connsiteY1" fmla="*/ 52089 h 52089"/>
                  <a:gd name="connsiteX2" fmla="*/ 0 w 52089"/>
                  <a:gd name="connsiteY2" fmla="*/ 26045 h 52089"/>
                  <a:gd name="connsiteX3" fmla="*/ 26045 w 52089"/>
                  <a:gd name="connsiteY3" fmla="*/ 0 h 52089"/>
                  <a:gd name="connsiteX4" fmla="*/ 52089 w 52089"/>
                  <a:gd name="connsiteY4" fmla="*/ 26045 h 52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89" h="52089">
                    <a:moveTo>
                      <a:pt x="52089" y="26045"/>
                    </a:moveTo>
                    <a:cubicBezTo>
                      <a:pt x="52089" y="40428"/>
                      <a:pt x="40429" y="52089"/>
                      <a:pt x="26045" y="52089"/>
                    </a:cubicBezTo>
                    <a:cubicBezTo>
                      <a:pt x="11661" y="52089"/>
                      <a:pt x="0" y="40428"/>
                      <a:pt x="0" y="26045"/>
                    </a:cubicBezTo>
                    <a:cubicBezTo>
                      <a:pt x="0" y="11661"/>
                      <a:pt x="11661" y="0"/>
                      <a:pt x="26045" y="0"/>
                    </a:cubicBezTo>
                    <a:cubicBezTo>
                      <a:pt x="40429" y="0"/>
                      <a:pt x="52089" y="11661"/>
                      <a:pt x="52089" y="26045"/>
                    </a:cubicBezTo>
                    <a:close/>
                  </a:path>
                </a:pathLst>
              </a:custGeom>
              <a:solidFill>
                <a:srgbClr val="FF473E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5" name="任意形状 404">
                <a:extLst>
                  <a:ext uri="{FF2B5EF4-FFF2-40B4-BE49-F238E27FC236}">
                    <a16:creationId xmlns:a16="http://schemas.microsoft.com/office/drawing/2014/main" id="{03FB129E-7A1D-7920-3F65-034FED7ECC36}"/>
                  </a:ext>
                </a:extLst>
              </p:cNvPr>
              <p:cNvSpPr/>
              <p:nvPr/>
            </p:nvSpPr>
            <p:spPr>
              <a:xfrm>
                <a:off x="2926575" y="457344"/>
                <a:ext cx="52089" cy="52089"/>
              </a:xfrm>
              <a:custGeom>
                <a:avLst/>
                <a:gdLst>
                  <a:gd name="connsiteX0" fmla="*/ 52089 w 52089"/>
                  <a:gd name="connsiteY0" fmla="*/ 26045 h 52089"/>
                  <a:gd name="connsiteX1" fmla="*/ 26045 w 52089"/>
                  <a:gd name="connsiteY1" fmla="*/ 52089 h 52089"/>
                  <a:gd name="connsiteX2" fmla="*/ 0 w 52089"/>
                  <a:gd name="connsiteY2" fmla="*/ 26045 h 52089"/>
                  <a:gd name="connsiteX3" fmla="*/ 26045 w 52089"/>
                  <a:gd name="connsiteY3" fmla="*/ 0 h 52089"/>
                  <a:gd name="connsiteX4" fmla="*/ 52089 w 52089"/>
                  <a:gd name="connsiteY4" fmla="*/ 26045 h 52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89" h="52089">
                    <a:moveTo>
                      <a:pt x="52089" y="26045"/>
                    </a:moveTo>
                    <a:cubicBezTo>
                      <a:pt x="52089" y="40428"/>
                      <a:pt x="40429" y="52089"/>
                      <a:pt x="26045" y="52089"/>
                    </a:cubicBezTo>
                    <a:cubicBezTo>
                      <a:pt x="11661" y="52089"/>
                      <a:pt x="0" y="40428"/>
                      <a:pt x="0" y="26045"/>
                    </a:cubicBezTo>
                    <a:cubicBezTo>
                      <a:pt x="0" y="11661"/>
                      <a:pt x="11661" y="0"/>
                      <a:pt x="26045" y="0"/>
                    </a:cubicBezTo>
                    <a:cubicBezTo>
                      <a:pt x="40429" y="0"/>
                      <a:pt x="52089" y="11661"/>
                      <a:pt x="52089" y="26045"/>
                    </a:cubicBezTo>
                    <a:close/>
                  </a:path>
                </a:pathLst>
              </a:custGeom>
              <a:solidFill>
                <a:srgbClr val="00B89C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406" name="任意形状 405">
                <a:extLst>
                  <a:ext uri="{FF2B5EF4-FFF2-40B4-BE49-F238E27FC236}">
                    <a16:creationId xmlns:a16="http://schemas.microsoft.com/office/drawing/2014/main" id="{111E6C47-B67B-34BF-5224-F58A1F047F14}"/>
                  </a:ext>
                </a:extLst>
              </p:cNvPr>
              <p:cNvSpPr/>
              <p:nvPr/>
            </p:nvSpPr>
            <p:spPr>
              <a:xfrm>
                <a:off x="2455805" y="404508"/>
                <a:ext cx="407865" cy="221166"/>
              </a:xfrm>
              <a:custGeom>
                <a:avLst/>
                <a:gdLst>
                  <a:gd name="connsiteX0" fmla="*/ 238746 w 407865"/>
                  <a:gd name="connsiteY0" fmla="*/ 123587 h 221166"/>
                  <a:gd name="connsiteX1" fmla="*/ 206171 w 407865"/>
                  <a:gd name="connsiteY1" fmla="*/ 123587 h 221166"/>
                  <a:gd name="connsiteX2" fmla="*/ 195980 w 407865"/>
                  <a:gd name="connsiteY2" fmla="*/ 113396 h 221166"/>
                  <a:gd name="connsiteX3" fmla="*/ 206171 w 407865"/>
                  <a:gd name="connsiteY3" fmla="*/ 103206 h 221166"/>
                  <a:gd name="connsiteX4" fmla="*/ 238746 w 407865"/>
                  <a:gd name="connsiteY4" fmla="*/ 103206 h 221166"/>
                  <a:gd name="connsiteX5" fmla="*/ 248937 w 407865"/>
                  <a:gd name="connsiteY5" fmla="*/ 113396 h 221166"/>
                  <a:gd name="connsiteX6" fmla="*/ 238746 w 407865"/>
                  <a:gd name="connsiteY6" fmla="*/ 123587 h 221166"/>
                  <a:gd name="connsiteX7" fmla="*/ 333270 w 407865"/>
                  <a:gd name="connsiteY7" fmla="*/ 113396 h 221166"/>
                  <a:gd name="connsiteX8" fmla="*/ 323080 w 407865"/>
                  <a:gd name="connsiteY8" fmla="*/ 103206 h 221166"/>
                  <a:gd name="connsiteX9" fmla="*/ 290504 w 407865"/>
                  <a:gd name="connsiteY9" fmla="*/ 103206 h 221166"/>
                  <a:gd name="connsiteX10" fmla="*/ 280314 w 407865"/>
                  <a:gd name="connsiteY10" fmla="*/ 113396 h 221166"/>
                  <a:gd name="connsiteX11" fmla="*/ 290504 w 407865"/>
                  <a:gd name="connsiteY11" fmla="*/ 123587 h 221166"/>
                  <a:gd name="connsiteX12" fmla="*/ 323080 w 407865"/>
                  <a:gd name="connsiteY12" fmla="*/ 123587 h 221166"/>
                  <a:gd name="connsiteX13" fmla="*/ 333270 w 407865"/>
                  <a:gd name="connsiteY13" fmla="*/ 113396 h 221166"/>
                  <a:gd name="connsiteX14" fmla="*/ 160240 w 407865"/>
                  <a:gd name="connsiteY14" fmla="*/ 130556 h 221166"/>
                  <a:gd name="connsiteX15" fmla="*/ 114935 w 407865"/>
                  <a:gd name="connsiteY15" fmla="*/ 175861 h 221166"/>
                  <a:gd name="connsiteX16" fmla="*/ 160240 w 407865"/>
                  <a:gd name="connsiteY16" fmla="*/ 221166 h 221166"/>
                  <a:gd name="connsiteX17" fmla="*/ 205546 w 407865"/>
                  <a:gd name="connsiteY17" fmla="*/ 175861 h 221166"/>
                  <a:gd name="connsiteX18" fmla="*/ 160240 w 407865"/>
                  <a:gd name="connsiteY18" fmla="*/ 130556 h 221166"/>
                  <a:gd name="connsiteX19" fmla="*/ 362561 w 407865"/>
                  <a:gd name="connsiteY19" fmla="*/ 130556 h 221166"/>
                  <a:gd name="connsiteX20" fmla="*/ 317256 w 407865"/>
                  <a:gd name="connsiteY20" fmla="*/ 175861 h 221166"/>
                  <a:gd name="connsiteX21" fmla="*/ 362561 w 407865"/>
                  <a:gd name="connsiteY21" fmla="*/ 221166 h 221166"/>
                  <a:gd name="connsiteX22" fmla="*/ 407866 w 407865"/>
                  <a:gd name="connsiteY22" fmla="*/ 175861 h 221166"/>
                  <a:gd name="connsiteX23" fmla="*/ 362561 w 407865"/>
                  <a:gd name="connsiteY23" fmla="*/ 130556 h 221166"/>
                  <a:gd name="connsiteX24" fmla="*/ 42744 w 407865"/>
                  <a:gd name="connsiteY24" fmla="*/ 54429 h 221166"/>
                  <a:gd name="connsiteX25" fmla="*/ 7444 w 407865"/>
                  <a:gd name="connsiteY25" fmla="*/ 54429 h 221166"/>
                  <a:gd name="connsiteX26" fmla="*/ 0 w 407865"/>
                  <a:gd name="connsiteY26" fmla="*/ 64506 h 221166"/>
                  <a:gd name="connsiteX27" fmla="*/ 0 w 407865"/>
                  <a:gd name="connsiteY27" fmla="*/ 89279 h 221166"/>
                  <a:gd name="connsiteX28" fmla="*/ 7444 w 407865"/>
                  <a:gd name="connsiteY28" fmla="*/ 99356 h 221166"/>
                  <a:gd name="connsiteX29" fmla="*/ 42744 w 407865"/>
                  <a:gd name="connsiteY29" fmla="*/ 99356 h 221166"/>
                  <a:gd name="connsiteX30" fmla="*/ 47648 w 407865"/>
                  <a:gd name="connsiteY30" fmla="*/ 96860 h 221166"/>
                  <a:gd name="connsiteX31" fmla="*/ 58098 w 407865"/>
                  <a:gd name="connsiteY31" fmla="*/ 84474 h 221166"/>
                  <a:gd name="connsiteX32" fmla="*/ 58098 w 407865"/>
                  <a:gd name="connsiteY32" fmla="*/ 69313 h 221166"/>
                  <a:gd name="connsiteX33" fmla="*/ 47648 w 407865"/>
                  <a:gd name="connsiteY33" fmla="*/ 56926 h 221166"/>
                  <a:gd name="connsiteX34" fmla="*/ 42744 w 407865"/>
                  <a:gd name="connsiteY34" fmla="*/ 54429 h 221166"/>
                  <a:gd name="connsiteX35" fmla="*/ 101909 w 407865"/>
                  <a:gd name="connsiteY35" fmla="*/ 42744 h 221166"/>
                  <a:gd name="connsiteX36" fmla="*/ 101909 w 407865"/>
                  <a:gd name="connsiteY36" fmla="*/ 7444 h 221166"/>
                  <a:gd name="connsiteX37" fmla="*/ 91833 w 407865"/>
                  <a:gd name="connsiteY37" fmla="*/ 0 h 221166"/>
                  <a:gd name="connsiteX38" fmla="*/ 67060 w 407865"/>
                  <a:gd name="connsiteY38" fmla="*/ 0 h 221166"/>
                  <a:gd name="connsiteX39" fmla="*/ 56983 w 407865"/>
                  <a:gd name="connsiteY39" fmla="*/ 7444 h 221166"/>
                  <a:gd name="connsiteX40" fmla="*/ 56983 w 407865"/>
                  <a:gd name="connsiteY40" fmla="*/ 42744 h 221166"/>
                  <a:gd name="connsiteX41" fmla="*/ 59478 w 407865"/>
                  <a:gd name="connsiteY41" fmla="*/ 47648 h 221166"/>
                  <a:gd name="connsiteX42" fmla="*/ 71865 w 407865"/>
                  <a:gd name="connsiteY42" fmla="*/ 58098 h 221166"/>
                  <a:gd name="connsiteX43" fmla="*/ 87026 w 407865"/>
                  <a:gd name="connsiteY43" fmla="*/ 58098 h 221166"/>
                  <a:gd name="connsiteX44" fmla="*/ 99413 w 407865"/>
                  <a:gd name="connsiteY44" fmla="*/ 47648 h 221166"/>
                  <a:gd name="connsiteX45" fmla="*/ 101909 w 407865"/>
                  <a:gd name="connsiteY45" fmla="*/ 42744 h 221166"/>
                  <a:gd name="connsiteX46" fmla="*/ 116149 w 407865"/>
                  <a:gd name="connsiteY46" fmla="*/ 101399 h 221166"/>
                  <a:gd name="connsiteX47" fmla="*/ 151449 w 407865"/>
                  <a:gd name="connsiteY47" fmla="*/ 101399 h 221166"/>
                  <a:gd name="connsiteX48" fmla="*/ 158892 w 407865"/>
                  <a:gd name="connsiteY48" fmla="*/ 91323 h 221166"/>
                  <a:gd name="connsiteX49" fmla="*/ 158892 w 407865"/>
                  <a:gd name="connsiteY49" fmla="*/ 66550 h 221166"/>
                  <a:gd name="connsiteX50" fmla="*/ 151449 w 407865"/>
                  <a:gd name="connsiteY50" fmla="*/ 56473 h 221166"/>
                  <a:gd name="connsiteX51" fmla="*/ 116149 w 407865"/>
                  <a:gd name="connsiteY51" fmla="*/ 56473 h 221166"/>
                  <a:gd name="connsiteX52" fmla="*/ 111244 w 407865"/>
                  <a:gd name="connsiteY52" fmla="*/ 58968 h 221166"/>
                  <a:gd name="connsiteX53" fmla="*/ 100793 w 407865"/>
                  <a:gd name="connsiteY53" fmla="*/ 71355 h 221166"/>
                  <a:gd name="connsiteX54" fmla="*/ 100793 w 407865"/>
                  <a:gd name="connsiteY54" fmla="*/ 86516 h 221166"/>
                  <a:gd name="connsiteX55" fmla="*/ 111244 w 407865"/>
                  <a:gd name="connsiteY55" fmla="*/ 98903 h 221166"/>
                  <a:gd name="connsiteX56" fmla="*/ 116149 w 407865"/>
                  <a:gd name="connsiteY56" fmla="*/ 101399 h 221166"/>
                  <a:gd name="connsiteX57" fmla="*/ 56983 w 407865"/>
                  <a:gd name="connsiteY57" fmla="*/ 113085 h 221166"/>
                  <a:gd name="connsiteX58" fmla="*/ 56983 w 407865"/>
                  <a:gd name="connsiteY58" fmla="*/ 148385 h 221166"/>
                  <a:gd name="connsiteX59" fmla="*/ 67060 w 407865"/>
                  <a:gd name="connsiteY59" fmla="*/ 155829 h 221166"/>
                  <a:gd name="connsiteX60" fmla="*/ 91833 w 407865"/>
                  <a:gd name="connsiteY60" fmla="*/ 155829 h 221166"/>
                  <a:gd name="connsiteX61" fmla="*/ 101909 w 407865"/>
                  <a:gd name="connsiteY61" fmla="*/ 148385 h 221166"/>
                  <a:gd name="connsiteX62" fmla="*/ 101909 w 407865"/>
                  <a:gd name="connsiteY62" fmla="*/ 113085 h 221166"/>
                  <a:gd name="connsiteX63" fmla="*/ 99414 w 407865"/>
                  <a:gd name="connsiteY63" fmla="*/ 108181 h 221166"/>
                  <a:gd name="connsiteX64" fmla="*/ 87027 w 407865"/>
                  <a:gd name="connsiteY64" fmla="*/ 97730 h 221166"/>
                  <a:gd name="connsiteX65" fmla="*/ 71866 w 407865"/>
                  <a:gd name="connsiteY65" fmla="*/ 97730 h 221166"/>
                  <a:gd name="connsiteX66" fmla="*/ 59480 w 407865"/>
                  <a:gd name="connsiteY66" fmla="*/ 108181 h 221166"/>
                  <a:gd name="connsiteX67" fmla="*/ 56983 w 407865"/>
                  <a:gd name="connsiteY67" fmla="*/ 113085 h 221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407865" h="221166">
                    <a:moveTo>
                      <a:pt x="238746" y="123587"/>
                    </a:moveTo>
                    <a:lnTo>
                      <a:pt x="206171" y="123587"/>
                    </a:lnTo>
                    <a:cubicBezTo>
                      <a:pt x="200543" y="123587"/>
                      <a:pt x="195980" y="119024"/>
                      <a:pt x="195980" y="113396"/>
                    </a:cubicBezTo>
                    <a:cubicBezTo>
                      <a:pt x="195980" y="107769"/>
                      <a:pt x="200543" y="103206"/>
                      <a:pt x="206171" y="103206"/>
                    </a:cubicBezTo>
                    <a:lnTo>
                      <a:pt x="238746" y="103206"/>
                    </a:lnTo>
                    <a:cubicBezTo>
                      <a:pt x="244374" y="103206"/>
                      <a:pt x="248937" y="107769"/>
                      <a:pt x="248937" y="113396"/>
                    </a:cubicBezTo>
                    <a:cubicBezTo>
                      <a:pt x="248937" y="119024"/>
                      <a:pt x="244374" y="123587"/>
                      <a:pt x="238746" y="123587"/>
                    </a:cubicBezTo>
                    <a:close/>
                    <a:moveTo>
                      <a:pt x="333270" y="113396"/>
                    </a:moveTo>
                    <a:cubicBezTo>
                      <a:pt x="333270" y="107769"/>
                      <a:pt x="328707" y="103206"/>
                      <a:pt x="323080" y="103206"/>
                    </a:cubicBezTo>
                    <a:lnTo>
                      <a:pt x="290504" y="103206"/>
                    </a:lnTo>
                    <a:cubicBezTo>
                      <a:pt x="284876" y="103206"/>
                      <a:pt x="280314" y="107769"/>
                      <a:pt x="280314" y="113396"/>
                    </a:cubicBezTo>
                    <a:cubicBezTo>
                      <a:pt x="280314" y="119024"/>
                      <a:pt x="284876" y="123587"/>
                      <a:pt x="290504" y="123587"/>
                    </a:cubicBezTo>
                    <a:lnTo>
                      <a:pt x="323080" y="123587"/>
                    </a:lnTo>
                    <a:cubicBezTo>
                      <a:pt x="328706" y="123587"/>
                      <a:pt x="333270" y="119024"/>
                      <a:pt x="333270" y="113396"/>
                    </a:cubicBezTo>
                    <a:close/>
                    <a:moveTo>
                      <a:pt x="160240" y="130556"/>
                    </a:moveTo>
                    <a:cubicBezTo>
                      <a:pt x="135220" y="130556"/>
                      <a:pt x="114935" y="150839"/>
                      <a:pt x="114935" y="175861"/>
                    </a:cubicBezTo>
                    <a:cubicBezTo>
                      <a:pt x="114935" y="200882"/>
                      <a:pt x="135220" y="221166"/>
                      <a:pt x="160240" y="221166"/>
                    </a:cubicBezTo>
                    <a:cubicBezTo>
                      <a:pt x="185261" y="221166"/>
                      <a:pt x="205546" y="200882"/>
                      <a:pt x="205546" y="175861"/>
                    </a:cubicBezTo>
                    <a:cubicBezTo>
                      <a:pt x="205544" y="150841"/>
                      <a:pt x="185261" y="130556"/>
                      <a:pt x="160240" y="130556"/>
                    </a:cubicBezTo>
                    <a:close/>
                    <a:moveTo>
                      <a:pt x="362561" y="130556"/>
                    </a:moveTo>
                    <a:cubicBezTo>
                      <a:pt x="337540" y="130556"/>
                      <a:pt x="317256" y="150839"/>
                      <a:pt x="317256" y="175861"/>
                    </a:cubicBezTo>
                    <a:cubicBezTo>
                      <a:pt x="317256" y="200882"/>
                      <a:pt x="337540" y="221166"/>
                      <a:pt x="362561" y="221166"/>
                    </a:cubicBezTo>
                    <a:cubicBezTo>
                      <a:pt x="387582" y="221166"/>
                      <a:pt x="407866" y="200882"/>
                      <a:pt x="407866" y="175861"/>
                    </a:cubicBezTo>
                    <a:cubicBezTo>
                      <a:pt x="407866" y="150841"/>
                      <a:pt x="387583" y="130556"/>
                      <a:pt x="362561" y="130556"/>
                    </a:cubicBezTo>
                    <a:close/>
                    <a:moveTo>
                      <a:pt x="42744" y="54429"/>
                    </a:moveTo>
                    <a:lnTo>
                      <a:pt x="7444" y="54429"/>
                    </a:lnTo>
                    <a:cubicBezTo>
                      <a:pt x="3332" y="54429"/>
                      <a:pt x="0" y="58941"/>
                      <a:pt x="0" y="64506"/>
                    </a:cubicBezTo>
                    <a:lnTo>
                      <a:pt x="0" y="89279"/>
                    </a:lnTo>
                    <a:cubicBezTo>
                      <a:pt x="0" y="94844"/>
                      <a:pt x="3332" y="99356"/>
                      <a:pt x="7444" y="99356"/>
                    </a:cubicBezTo>
                    <a:lnTo>
                      <a:pt x="42744" y="99356"/>
                    </a:lnTo>
                    <a:cubicBezTo>
                      <a:pt x="44547" y="99356"/>
                      <a:pt x="46290" y="98468"/>
                      <a:pt x="47648" y="96860"/>
                    </a:cubicBezTo>
                    <a:lnTo>
                      <a:pt x="58098" y="84474"/>
                    </a:lnTo>
                    <a:cubicBezTo>
                      <a:pt x="61485" y="80459"/>
                      <a:pt x="61485" y="73326"/>
                      <a:pt x="58098" y="69313"/>
                    </a:cubicBezTo>
                    <a:lnTo>
                      <a:pt x="47648" y="56926"/>
                    </a:lnTo>
                    <a:cubicBezTo>
                      <a:pt x="46289" y="55317"/>
                      <a:pt x="44547" y="54429"/>
                      <a:pt x="42744" y="54429"/>
                    </a:cubicBezTo>
                    <a:close/>
                    <a:moveTo>
                      <a:pt x="101909" y="42744"/>
                    </a:moveTo>
                    <a:lnTo>
                      <a:pt x="101909" y="7444"/>
                    </a:lnTo>
                    <a:cubicBezTo>
                      <a:pt x="101909" y="3332"/>
                      <a:pt x="97398" y="0"/>
                      <a:pt x="91833" y="0"/>
                    </a:cubicBezTo>
                    <a:lnTo>
                      <a:pt x="67060" y="0"/>
                    </a:lnTo>
                    <a:cubicBezTo>
                      <a:pt x="61494" y="0"/>
                      <a:pt x="56983" y="3332"/>
                      <a:pt x="56983" y="7444"/>
                    </a:cubicBezTo>
                    <a:lnTo>
                      <a:pt x="56983" y="42744"/>
                    </a:lnTo>
                    <a:cubicBezTo>
                      <a:pt x="56983" y="44547"/>
                      <a:pt x="57870" y="46290"/>
                      <a:pt x="59478" y="47648"/>
                    </a:cubicBezTo>
                    <a:lnTo>
                      <a:pt x="71865" y="58098"/>
                    </a:lnTo>
                    <a:cubicBezTo>
                      <a:pt x="75879" y="61485"/>
                      <a:pt x="83013" y="61485"/>
                      <a:pt x="87026" y="58098"/>
                    </a:cubicBezTo>
                    <a:lnTo>
                      <a:pt x="99413" y="47648"/>
                    </a:lnTo>
                    <a:cubicBezTo>
                      <a:pt x="101022" y="46290"/>
                      <a:pt x="101909" y="44547"/>
                      <a:pt x="101909" y="42744"/>
                    </a:cubicBezTo>
                    <a:close/>
                    <a:moveTo>
                      <a:pt x="116149" y="101399"/>
                    </a:moveTo>
                    <a:lnTo>
                      <a:pt x="151449" y="101399"/>
                    </a:lnTo>
                    <a:cubicBezTo>
                      <a:pt x="155560" y="101399"/>
                      <a:pt x="158892" y="96888"/>
                      <a:pt x="158892" y="91323"/>
                    </a:cubicBezTo>
                    <a:lnTo>
                      <a:pt x="158892" y="66550"/>
                    </a:lnTo>
                    <a:cubicBezTo>
                      <a:pt x="158892" y="60984"/>
                      <a:pt x="155560" y="56473"/>
                      <a:pt x="151449" y="56473"/>
                    </a:cubicBezTo>
                    <a:lnTo>
                      <a:pt x="116149" y="56473"/>
                    </a:lnTo>
                    <a:cubicBezTo>
                      <a:pt x="114345" y="56473"/>
                      <a:pt x="112602" y="57360"/>
                      <a:pt x="111244" y="58968"/>
                    </a:cubicBezTo>
                    <a:lnTo>
                      <a:pt x="100793" y="71355"/>
                    </a:lnTo>
                    <a:cubicBezTo>
                      <a:pt x="97406" y="75369"/>
                      <a:pt x="97406" y="82503"/>
                      <a:pt x="100793" y="86516"/>
                    </a:cubicBezTo>
                    <a:lnTo>
                      <a:pt x="111244" y="98903"/>
                    </a:lnTo>
                    <a:cubicBezTo>
                      <a:pt x="112602" y="100512"/>
                      <a:pt x="114345" y="101399"/>
                      <a:pt x="116149" y="101399"/>
                    </a:cubicBezTo>
                    <a:close/>
                    <a:moveTo>
                      <a:pt x="56983" y="113085"/>
                    </a:moveTo>
                    <a:lnTo>
                      <a:pt x="56983" y="148385"/>
                    </a:lnTo>
                    <a:cubicBezTo>
                      <a:pt x="56983" y="152496"/>
                      <a:pt x="61494" y="155829"/>
                      <a:pt x="67060" y="155829"/>
                    </a:cubicBezTo>
                    <a:lnTo>
                      <a:pt x="91833" y="155829"/>
                    </a:lnTo>
                    <a:cubicBezTo>
                      <a:pt x="97398" y="155829"/>
                      <a:pt x="101909" y="152496"/>
                      <a:pt x="101909" y="148385"/>
                    </a:cubicBezTo>
                    <a:lnTo>
                      <a:pt x="101909" y="113085"/>
                    </a:lnTo>
                    <a:cubicBezTo>
                      <a:pt x="101909" y="111281"/>
                      <a:pt x="101022" y="109538"/>
                      <a:pt x="99414" y="108181"/>
                    </a:cubicBezTo>
                    <a:lnTo>
                      <a:pt x="87027" y="97730"/>
                    </a:lnTo>
                    <a:cubicBezTo>
                      <a:pt x="83013" y="94344"/>
                      <a:pt x="75879" y="94344"/>
                      <a:pt x="71866" y="97730"/>
                    </a:cubicBezTo>
                    <a:lnTo>
                      <a:pt x="59480" y="108181"/>
                    </a:lnTo>
                    <a:cubicBezTo>
                      <a:pt x="57869" y="109540"/>
                      <a:pt x="56983" y="111281"/>
                      <a:pt x="56983" y="113085"/>
                    </a:cubicBezTo>
                    <a:close/>
                  </a:path>
                </a:pathLst>
              </a:custGeom>
              <a:solidFill>
                <a:srgbClr val="597B91"/>
              </a:solidFill>
              <a:ln w="132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</p:grpSp>
        <p:grpSp>
          <p:nvGrpSpPr>
            <p:cNvPr id="258" name="组合 257">
              <a:extLst>
                <a:ext uri="{FF2B5EF4-FFF2-40B4-BE49-F238E27FC236}">
                  <a16:creationId xmlns:a16="http://schemas.microsoft.com/office/drawing/2014/main" id="{51068F2F-AAF1-866D-7736-AEF5F46174ED}"/>
                </a:ext>
              </a:extLst>
            </p:cNvPr>
            <p:cNvGrpSpPr/>
            <p:nvPr/>
          </p:nvGrpSpPr>
          <p:grpSpPr>
            <a:xfrm>
              <a:off x="5667295" y="2306223"/>
              <a:ext cx="399988" cy="376455"/>
              <a:chOff x="9475846" y="4883350"/>
              <a:chExt cx="235742" cy="221872"/>
            </a:xfrm>
          </p:grpSpPr>
          <p:sp>
            <p:nvSpPr>
              <p:cNvPr id="396" name="任意形状 395">
                <a:extLst>
                  <a:ext uri="{FF2B5EF4-FFF2-40B4-BE49-F238E27FC236}">
                    <a16:creationId xmlns:a16="http://schemas.microsoft.com/office/drawing/2014/main" id="{3185B814-AC08-9BF7-DECB-7FD9B9B50710}"/>
                  </a:ext>
                </a:extLst>
              </p:cNvPr>
              <p:cNvSpPr/>
              <p:nvPr/>
            </p:nvSpPr>
            <p:spPr>
              <a:xfrm>
                <a:off x="9552118" y="4883350"/>
                <a:ext cx="83202" cy="20800"/>
              </a:xfrm>
              <a:custGeom>
                <a:avLst/>
                <a:gdLst>
                  <a:gd name="connsiteX0" fmla="*/ 0 w 140585"/>
                  <a:gd name="connsiteY0" fmla="*/ 0 h 35146"/>
                  <a:gd name="connsiteX1" fmla="*/ 140585 w 140585"/>
                  <a:gd name="connsiteY1" fmla="*/ 0 h 35146"/>
                  <a:gd name="connsiteX2" fmla="*/ 70293 w 140585"/>
                  <a:gd name="connsiteY2" fmla="*/ 35146 h 35146"/>
                  <a:gd name="connsiteX3" fmla="*/ 0 w 140585"/>
                  <a:gd name="connsiteY3" fmla="*/ 0 h 35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585" h="35146">
                    <a:moveTo>
                      <a:pt x="0" y="0"/>
                    </a:moveTo>
                    <a:lnTo>
                      <a:pt x="140585" y="0"/>
                    </a:lnTo>
                    <a:cubicBezTo>
                      <a:pt x="140585" y="0"/>
                      <a:pt x="128870" y="35146"/>
                      <a:pt x="70293" y="35146"/>
                    </a:cubicBezTo>
                    <a:cubicBezTo>
                      <a:pt x="11715" y="3514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553788"/>
              </a:solidFill>
              <a:ln w="1164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97" name="任意形状 396">
                <a:extLst>
                  <a:ext uri="{FF2B5EF4-FFF2-40B4-BE49-F238E27FC236}">
                    <a16:creationId xmlns:a16="http://schemas.microsoft.com/office/drawing/2014/main" id="{02496836-F961-9490-264D-B0C91D15BA91}"/>
                  </a:ext>
                </a:extLst>
              </p:cNvPr>
              <p:cNvSpPr/>
              <p:nvPr/>
            </p:nvSpPr>
            <p:spPr>
              <a:xfrm>
                <a:off x="9475849" y="4883350"/>
                <a:ext cx="235739" cy="221872"/>
              </a:xfrm>
              <a:custGeom>
                <a:avLst/>
                <a:gdLst>
                  <a:gd name="connsiteX0" fmla="*/ 346297 w 398325"/>
                  <a:gd name="connsiteY0" fmla="*/ 161943 h 374894"/>
                  <a:gd name="connsiteX1" fmla="*/ 398325 w 398325"/>
                  <a:gd name="connsiteY1" fmla="*/ 93724 h 374894"/>
                  <a:gd name="connsiteX2" fmla="*/ 269455 w 398325"/>
                  <a:gd name="connsiteY2" fmla="*/ 0 h 374894"/>
                  <a:gd name="connsiteX3" fmla="*/ 199163 w 398325"/>
                  <a:gd name="connsiteY3" fmla="*/ 46862 h 374894"/>
                  <a:gd name="connsiteX4" fmla="*/ 128870 w 398325"/>
                  <a:gd name="connsiteY4" fmla="*/ 0 h 374894"/>
                  <a:gd name="connsiteX5" fmla="*/ 0 w 398325"/>
                  <a:gd name="connsiteY5" fmla="*/ 93724 h 374894"/>
                  <a:gd name="connsiteX6" fmla="*/ 52005 w 398325"/>
                  <a:gd name="connsiteY6" fmla="*/ 161954 h 374894"/>
                  <a:gd name="connsiteX7" fmla="*/ 105439 w 398325"/>
                  <a:gd name="connsiteY7" fmla="*/ 140585 h 374894"/>
                  <a:gd name="connsiteX8" fmla="*/ 70293 w 398325"/>
                  <a:gd name="connsiteY8" fmla="*/ 363179 h 374894"/>
                  <a:gd name="connsiteX9" fmla="*/ 199163 w 398325"/>
                  <a:gd name="connsiteY9" fmla="*/ 374894 h 374894"/>
                  <a:gd name="connsiteX10" fmla="*/ 328032 w 398325"/>
                  <a:gd name="connsiteY10" fmla="*/ 363179 h 374894"/>
                  <a:gd name="connsiteX11" fmla="*/ 292886 w 398325"/>
                  <a:gd name="connsiteY11" fmla="*/ 140585 h 374894"/>
                  <a:gd name="connsiteX12" fmla="*/ 346297 w 398325"/>
                  <a:gd name="connsiteY12" fmla="*/ 161943 h 37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8325" h="374894">
                    <a:moveTo>
                      <a:pt x="346297" y="161943"/>
                    </a:moveTo>
                    <a:lnTo>
                      <a:pt x="398325" y="93724"/>
                    </a:lnTo>
                    <a:cubicBezTo>
                      <a:pt x="351463" y="70293"/>
                      <a:pt x="269455" y="0"/>
                      <a:pt x="269455" y="0"/>
                    </a:cubicBezTo>
                    <a:cubicBezTo>
                      <a:pt x="269455" y="0"/>
                      <a:pt x="246024" y="46862"/>
                      <a:pt x="199163" y="46862"/>
                    </a:cubicBezTo>
                    <a:cubicBezTo>
                      <a:pt x="152301" y="46862"/>
                      <a:pt x="128870" y="0"/>
                      <a:pt x="128870" y="0"/>
                    </a:cubicBezTo>
                    <a:cubicBezTo>
                      <a:pt x="128870" y="0"/>
                      <a:pt x="46862" y="70293"/>
                      <a:pt x="0" y="93724"/>
                    </a:cubicBezTo>
                    <a:lnTo>
                      <a:pt x="52005" y="161954"/>
                    </a:lnTo>
                    <a:lnTo>
                      <a:pt x="105439" y="140585"/>
                    </a:lnTo>
                    <a:cubicBezTo>
                      <a:pt x="105439" y="140585"/>
                      <a:pt x="108368" y="328032"/>
                      <a:pt x="70293" y="363179"/>
                    </a:cubicBezTo>
                    <a:cubicBezTo>
                      <a:pt x="70293" y="363179"/>
                      <a:pt x="128870" y="374894"/>
                      <a:pt x="199163" y="374894"/>
                    </a:cubicBezTo>
                    <a:cubicBezTo>
                      <a:pt x="269455" y="374894"/>
                      <a:pt x="328032" y="363179"/>
                      <a:pt x="328032" y="363179"/>
                    </a:cubicBezTo>
                    <a:cubicBezTo>
                      <a:pt x="289957" y="328032"/>
                      <a:pt x="292886" y="140585"/>
                      <a:pt x="292886" y="140585"/>
                    </a:cubicBezTo>
                    <a:lnTo>
                      <a:pt x="346297" y="161943"/>
                    </a:lnTo>
                    <a:close/>
                  </a:path>
                </a:pathLst>
              </a:custGeom>
              <a:solidFill>
                <a:srgbClr val="AA8DD8"/>
              </a:solidFill>
              <a:ln w="1164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98" name="任意形状 397">
                <a:extLst>
                  <a:ext uri="{FF2B5EF4-FFF2-40B4-BE49-F238E27FC236}">
                    <a16:creationId xmlns:a16="http://schemas.microsoft.com/office/drawing/2014/main" id="{09925212-291E-8FFC-9E62-C7F3A2EDF1D0}"/>
                  </a:ext>
                </a:extLst>
              </p:cNvPr>
              <p:cNvSpPr/>
              <p:nvPr/>
            </p:nvSpPr>
            <p:spPr>
              <a:xfrm>
                <a:off x="9475846" y="4883350"/>
                <a:ext cx="235741" cy="221872"/>
              </a:xfrm>
              <a:custGeom>
                <a:avLst/>
                <a:gdLst>
                  <a:gd name="connsiteX0" fmla="*/ 58579 w 398328"/>
                  <a:gd name="connsiteY0" fmla="*/ 164016 h 374894"/>
                  <a:gd name="connsiteX1" fmla="*/ 49429 w 398328"/>
                  <a:gd name="connsiteY1" fmla="*/ 159623 h 374894"/>
                  <a:gd name="connsiteX2" fmla="*/ 2567 w 398328"/>
                  <a:gd name="connsiteY2" fmla="*/ 101046 h 374894"/>
                  <a:gd name="connsiteX3" fmla="*/ 4395 w 398328"/>
                  <a:gd name="connsiteY3" fmla="*/ 84586 h 374894"/>
                  <a:gd name="connsiteX4" fmla="*/ 20855 w 398328"/>
                  <a:gd name="connsiteY4" fmla="*/ 86413 h 374894"/>
                  <a:gd name="connsiteX5" fmla="*/ 67717 w 398328"/>
                  <a:gd name="connsiteY5" fmla="*/ 144990 h 374894"/>
                  <a:gd name="connsiteX6" fmla="*/ 65889 w 398328"/>
                  <a:gd name="connsiteY6" fmla="*/ 161451 h 374894"/>
                  <a:gd name="connsiteX7" fmla="*/ 58579 w 398328"/>
                  <a:gd name="connsiteY7" fmla="*/ 164016 h 374894"/>
                  <a:gd name="connsiteX8" fmla="*/ 339738 w 398328"/>
                  <a:gd name="connsiteY8" fmla="*/ 164016 h 374894"/>
                  <a:gd name="connsiteX9" fmla="*/ 332428 w 398328"/>
                  <a:gd name="connsiteY9" fmla="*/ 161451 h 374894"/>
                  <a:gd name="connsiteX10" fmla="*/ 330600 w 398328"/>
                  <a:gd name="connsiteY10" fmla="*/ 144990 h 374894"/>
                  <a:gd name="connsiteX11" fmla="*/ 377462 w 398328"/>
                  <a:gd name="connsiteY11" fmla="*/ 86413 h 374894"/>
                  <a:gd name="connsiteX12" fmla="*/ 393934 w 398328"/>
                  <a:gd name="connsiteY12" fmla="*/ 84586 h 374894"/>
                  <a:gd name="connsiteX13" fmla="*/ 395761 w 398328"/>
                  <a:gd name="connsiteY13" fmla="*/ 101046 h 374894"/>
                  <a:gd name="connsiteX14" fmla="*/ 348899 w 398328"/>
                  <a:gd name="connsiteY14" fmla="*/ 159623 h 374894"/>
                  <a:gd name="connsiteX15" fmla="*/ 339738 w 398328"/>
                  <a:gd name="connsiteY15" fmla="*/ 164016 h 374894"/>
                  <a:gd name="connsiteX16" fmla="*/ 269457 w 398328"/>
                  <a:gd name="connsiteY16" fmla="*/ 0 h 374894"/>
                  <a:gd name="connsiteX17" fmla="*/ 199164 w 398328"/>
                  <a:gd name="connsiteY17" fmla="*/ 35146 h 374894"/>
                  <a:gd name="connsiteX18" fmla="*/ 128872 w 398328"/>
                  <a:gd name="connsiteY18" fmla="*/ 0 h 374894"/>
                  <a:gd name="connsiteX19" fmla="*/ 152303 w 398328"/>
                  <a:gd name="connsiteY19" fmla="*/ 82008 h 374894"/>
                  <a:gd name="connsiteX20" fmla="*/ 187449 w 398328"/>
                  <a:gd name="connsiteY20" fmla="*/ 55648 h 374894"/>
                  <a:gd name="connsiteX21" fmla="*/ 187449 w 398328"/>
                  <a:gd name="connsiteY21" fmla="*/ 363179 h 374894"/>
                  <a:gd name="connsiteX22" fmla="*/ 199164 w 398328"/>
                  <a:gd name="connsiteY22" fmla="*/ 374894 h 374894"/>
                  <a:gd name="connsiteX23" fmla="*/ 210880 w 398328"/>
                  <a:gd name="connsiteY23" fmla="*/ 363179 h 374894"/>
                  <a:gd name="connsiteX24" fmla="*/ 210880 w 398328"/>
                  <a:gd name="connsiteY24" fmla="*/ 55648 h 374894"/>
                  <a:gd name="connsiteX25" fmla="*/ 246026 w 398328"/>
                  <a:gd name="connsiteY25" fmla="*/ 82008 h 374894"/>
                  <a:gd name="connsiteX26" fmla="*/ 269457 w 398328"/>
                  <a:gd name="connsiteY26" fmla="*/ 0 h 37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98328" h="374894">
                    <a:moveTo>
                      <a:pt x="58579" y="164016"/>
                    </a:moveTo>
                    <a:cubicBezTo>
                      <a:pt x="55146" y="164016"/>
                      <a:pt x="51737" y="162517"/>
                      <a:pt x="49429" y="159623"/>
                    </a:cubicBezTo>
                    <a:lnTo>
                      <a:pt x="2567" y="101046"/>
                    </a:lnTo>
                    <a:cubicBezTo>
                      <a:pt x="-1474" y="95996"/>
                      <a:pt x="-654" y="88616"/>
                      <a:pt x="4395" y="84586"/>
                    </a:cubicBezTo>
                    <a:cubicBezTo>
                      <a:pt x="9433" y="80544"/>
                      <a:pt x="16825" y="81364"/>
                      <a:pt x="20855" y="86413"/>
                    </a:cubicBezTo>
                    <a:lnTo>
                      <a:pt x="67717" y="144990"/>
                    </a:lnTo>
                    <a:cubicBezTo>
                      <a:pt x="71759" y="150040"/>
                      <a:pt x="70939" y="157420"/>
                      <a:pt x="65889" y="161451"/>
                    </a:cubicBezTo>
                    <a:cubicBezTo>
                      <a:pt x="63734" y="163173"/>
                      <a:pt x="61156" y="164016"/>
                      <a:pt x="58579" y="164016"/>
                    </a:cubicBezTo>
                    <a:close/>
                    <a:moveTo>
                      <a:pt x="339738" y="164016"/>
                    </a:moveTo>
                    <a:cubicBezTo>
                      <a:pt x="337172" y="164016"/>
                      <a:pt x="334595" y="163173"/>
                      <a:pt x="332428" y="161451"/>
                    </a:cubicBezTo>
                    <a:cubicBezTo>
                      <a:pt x="327378" y="157409"/>
                      <a:pt x="326558" y="150040"/>
                      <a:pt x="330600" y="144990"/>
                    </a:cubicBezTo>
                    <a:lnTo>
                      <a:pt x="377462" y="86413"/>
                    </a:lnTo>
                    <a:cubicBezTo>
                      <a:pt x="381527" y="81364"/>
                      <a:pt x="388873" y="80544"/>
                      <a:pt x="393934" y="84586"/>
                    </a:cubicBezTo>
                    <a:cubicBezTo>
                      <a:pt x="398983" y="88627"/>
                      <a:pt x="399803" y="95996"/>
                      <a:pt x="395761" y="101046"/>
                    </a:cubicBezTo>
                    <a:lnTo>
                      <a:pt x="348899" y="159623"/>
                    </a:lnTo>
                    <a:cubicBezTo>
                      <a:pt x="346580" y="162517"/>
                      <a:pt x="343182" y="164016"/>
                      <a:pt x="339738" y="164016"/>
                    </a:cubicBezTo>
                    <a:close/>
                    <a:moveTo>
                      <a:pt x="269457" y="0"/>
                    </a:moveTo>
                    <a:cubicBezTo>
                      <a:pt x="269457" y="0"/>
                      <a:pt x="234311" y="35146"/>
                      <a:pt x="199164" y="35146"/>
                    </a:cubicBezTo>
                    <a:cubicBezTo>
                      <a:pt x="164018" y="35146"/>
                      <a:pt x="128872" y="0"/>
                      <a:pt x="128872" y="0"/>
                    </a:cubicBezTo>
                    <a:lnTo>
                      <a:pt x="152303" y="82008"/>
                    </a:lnTo>
                    <a:lnTo>
                      <a:pt x="187449" y="55648"/>
                    </a:lnTo>
                    <a:lnTo>
                      <a:pt x="187449" y="363179"/>
                    </a:lnTo>
                    <a:cubicBezTo>
                      <a:pt x="187449" y="369657"/>
                      <a:pt x="192697" y="374894"/>
                      <a:pt x="199164" y="374894"/>
                    </a:cubicBezTo>
                    <a:cubicBezTo>
                      <a:pt x="205631" y="374894"/>
                      <a:pt x="210880" y="369657"/>
                      <a:pt x="210880" y="363179"/>
                    </a:cubicBezTo>
                    <a:lnTo>
                      <a:pt x="210880" y="55648"/>
                    </a:lnTo>
                    <a:lnTo>
                      <a:pt x="246026" y="82008"/>
                    </a:lnTo>
                    <a:lnTo>
                      <a:pt x="269457" y="0"/>
                    </a:lnTo>
                    <a:close/>
                  </a:path>
                </a:pathLst>
              </a:custGeom>
              <a:solidFill>
                <a:srgbClr val="9266CC"/>
              </a:solidFill>
              <a:ln w="1164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</p:grpSp>
        <p:grpSp>
          <p:nvGrpSpPr>
            <p:cNvPr id="259" name="组合 258">
              <a:extLst>
                <a:ext uri="{FF2B5EF4-FFF2-40B4-BE49-F238E27FC236}">
                  <a16:creationId xmlns:a16="http://schemas.microsoft.com/office/drawing/2014/main" id="{6A4ADF60-3EDC-D6B4-64A5-7B2CA5C3DA28}"/>
                </a:ext>
              </a:extLst>
            </p:cNvPr>
            <p:cNvGrpSpPr/>
            <p:nvPr/>
          </p:nvGrpSpPr>
          <p:grpSpPr>
            <a:xfrm>
              <a:off x="3856417" y="1739200"/>
              <a:ext cx="1112112" cy="349391"/>
              <a:chOff x="3856417" y="1485200"/>
              <a:chExt cx="1112112" cy="349391"/>
            </a:xfrm>
          </p:grpSpPr>
          <p:grpSp>
            <p:nvGrpSpPr>
              <p:cNvPr id="383" name="组合 382">
                <a:extLst>
                  <a:ext uri="{FF2B5EF4-FFF2-40B4-BE49-F238E27FC236}">
                    <a16:creationId xmlns:a16="http://schemas.microsoft.com/office/drawing/2014/main" id="{098DACC8-8E7F-DD6E-57C8-F2453C227489}"/>
                  </a:ext>
                </a:extLst>
              </p:cNvPr>
              <p:cNvGrpSpPr/>
              <p:nvPr/>
            </p:nvGrpSpPr>
            <p:grpSpPr>
              <a:xfrm>
                <a:off x="3856417" y="1485200"/>
                <a:ext cx="349738" cy="349391"/>
                <a:chOff x="886559" y="4716320"/>
                <a:chExt cx="485419" cy="484938"/>
              </a:xfrm>
            </p:grpSpPr>
            <p:sp>
              <p:nvSpPr>
                <p:cNvPr id="385" name="任意形状 384">
                  <a:extLst>
                    <a:ext uri="{FF2B5EF4-FFF2-40B4-BE49-F238E27FC236}">
                      <a16:creationId xmlns:a16="http://schemas.microsoft.com/office/drawing/2014/main" id="{8CEED1E8-B494-177B-8D5E-52ED3743B018}"/>
                    </a:ext>
                  </a:extLst>
                </p:cNvPr>
                <p:cNvSpPr/>
                <p:nvPr/>
              </p:nvSpPr>
              <p:spPr>
                <a:xfrm>
                  <a:off x="886559" y="4716320"/>
                  <a:ext cx="485419" cy="484938"/>
                </a:xfrm>
                <a:custGeom>
                  <a:avLst/>
                  <a:gdLst>
                    <a:gd name="connsiteX0" fmla="*/ 452650 w 485419"/>
                    <a:gd name="connsiteY0" fmla="*/ 307278 h 484938"/>
                    <a:gd name="connsiteX1" fmla="*/ 477718 w 485419"/>
                    <a:gd name="connsiteY1" fmla="*/ 194070 h 484938"/>
                    <a:gd name="connsiteX2" fmla="*/ 243216 w 485419"/>
                    <a:gd name="connsiteY2" fmla="*/ 0 h 484938"/>
                    <a:gd name="connsiteX3" fmla="*/ 8715 w 485419"/>
                    <a:gd name="connsiteY3" fmla="*/ 194070 h 484938"/>
                    <a:gd name="connsiteX4" fmla="*/ 33783 w 485419"/>
                    <a:gd name="connsiteY4" fmla="*/ 307278 h 484938"/>
                    <a:gd name="connsiteX5" fmla="*/ 11950 w 485419"/>
                    <a:gd name="connsiteY5" fmla="*/ 451213 h 484938"/>
                    <a:gd name="connsiteX6" fmla="*/ 135669 w 485419"/>
                    <a:gd name="connsiteY6" fmla="*/ 419676 h 484938"/>
                    <a:gd name="connsiteX7" fmla="*/ 349146 w 485419"/>
                    <a:gd name="connsiteY7" fmla="*/ 419676 h 484938"/>
                    <a:gd name="connsiteX8" fmla="*/ 472866 w 485419"/>
                    <a:gd name="connsiteY8" fmla="*/ 451213 h 484938"/>
                    <a:gd name="connsiteX9" fmla="*/ 452650 w 485419"/>
                    <a:gd name="connsiteY9" fmla="*/ 307278 h 484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5419" h="484938">
                      <a:moveTo>
                        <a:pt x="452650" y="307278"/>
                      </a:moveTo>
                      <a:cubicBezTo>
                        <a:pt x="452650" y="307278"/>
                        <a:pt x="477718" y="261995"/>
                        <a:pt x="477718" y="194070"/>
                      </a:cubicBezTo>
                      <a:cubicBezTo>
                        <a:pt x="477718" y="105121"/>
                        <a:pt x="412219" y="0"/>
                        <a:pt x="243216" y="0"/>
                      </a:cubicBezTo>
                      <a:cubicBezTo>
                        <a:pt x="74214" y="0"/>
                        <a:pt x="8715" y="105121"/>
                        <a:pt x="8715" y="194070"/>
                      </a:cubicBezTo>
                      <a:cubicBezTo>
                        <a:pt x="8715" y="261995"/>
                        <a:pt x="33783" y="307278"/>
                        <a:pt x="33783" y="307278"/>
                      </a:cubicBezTo>
                      <a:cubicBezTo>
                        <a:pt x="4672" y="340431"/>
                        <a:pt x="-13118" y="407547"/>
                        <a:pt x="11950" y="451213"/>
                      </a:cubicBezTo>
                      <a:cubicBezTo>
                        <a:pt x="22462" y="469003"/>
                        <a:pt x="125966" y="532075"/>
                        <a:pt x="135669" y="419676"/>
                      </a:cubicBezTo>
                      <a:lnTo>
                        <a:pt x="349146" y="419676"/>
                      </a:lnTo>
                      <a:cubicBezTo>
                        <a:pt x="359658" y="531267"/>
                        <a:pt x="463162" y="469003"/>
                        <a:pt x="472866" y="451213"/>
                      </a:cubicBezTo>
                      <a:cubicBezTo>
                        <a:pt x="498742" y="407547"/>
                        <a:pt x="480952" y="340431"/>
                        <a:pt x="452650" y="307278"/>
                      </a:cubicBezTo>
                    </a:path>
                  </a:pathLst>
                </a:custGeom>
                <a:solidFill>
                  <a:srgbClr val="59464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86" name="任意形状 385">
                  <a:extLst>
                    <a:ext uri="{FF2B5EF4-FFF2-40B4-BE49-F238E27FC236}">
                      <a16:creationId xmlns:a16="http://schemas.microsoft.com/office/drawing/2014/main" id="{2AA8178A-E0F3-355D-8A96-909B0E690D0A}"/>
                    </a:ext>
                  </a:extLst>
                </p:cNvPr>
                <p:cNvSpPr/>
                <p:nvPr/>
              </p:nvSpPr>
              <p:spPr>
                <a:xfrm>
                  <a:off x="915490" y="4748665"/>
                  <a:ext cx="420485" cy="145552"/>
                </a:xfrm>
                <a:custGeom>
                  <a:avLst/>
                  <a:gdLst>
                    <a:gd name="connsiteX0" fmla="*/ 214286 w 420485"/>
                    <a:gd name="connsiteY0" fmla="*/ 0 h 145552"/>
                    <a:gd name="connsiteX1" fmla="*/ 0 w 420485"/>
                    <a:gd name="connsiteY1" fmla="*/ 145553 h 145552"/>
                    <a:gd name="connsiteX2" fmla="*/ 214286 w 420485"/>
                    <a:gd name="connsiteY2" fmla="*/ 24259 h 145552"/>
                    <a:gd name="connsiteX3" fmla="*/ 420485 w 420485"/>
                    <a:gd name="connsiteY3" fmla="*/ 145553 h 145552"/>
                    <a:gd name="connsiteX4" fmla="*/ 214286 w 420485"/>
                    <a:gd name="connsiteY4" fmla="*/ 0 h 145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0485" h="145552">
                      <a:moveTo>
                        <a:pt x="214286" y="0"/>
                      </a:moveTo>
                      <a:cubicBezTo>
                        <a:pt x="90566" y="0"/>
                        <a:pt x="0" y="64690"/>
                        <a:pt x="0" y="145553"/>
                      </a:cubicBezTo>
                      <a:cubicBezTo>
                        <a:pt x="0" y="145553"/>
                        <a:pt x="33154" y="24259"/>
                        <a:pt x="214286" y="24259"/>
                      </a:cubicBezTo>
                      <a:cubicBezTo>
                        <a:pt x="395418" y="24259"/>
                        <a:pt x="420485" y="145553"/>
                        <a:pt x="420485" y="145553"/>
                      </a:cubicBezTo>
                      <a:cubicBezTo>
                        <a:pt x="420485" y="64690"/>
                        <a:pt x="338005" y="0"/>
                        <a:pt x="214286" y="0"/>
                      </a:cubicBezTo>
                      <a:close/>
                    </a:path>
                  </a:pathLst>
                </a:custGeom>
                <a:solidFill>
                  <a:srgbClr val="C28FEF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87" name="任意形状 386">
                  <a:extLst>
                    <a:ext uri="{FF2B5EF4-FFF2-40B4-BE49-F238E27FC236}">
                      <a16:creationId xmlns:a16="http://schemas.microsoft.com/office/drawing/2014/main" id="{4722E6DB-0604-F9C7-297C-200B5E92CAA2}"/>
                    </a:ext>
                  </a:extLst>
                </p:cNvPr>
                <p:cNvSpPr/>
                <p:nvPr/>
              </p:nvSpPr>
              <p:spPr>
                <a:xfrm>
                  <a:off x="886784" y="4837614"/>
                  <a:ext cx="485174" cy="347708"/>
                </a:xfrm>
                <a:custGeom>
                  <a:avLst/>
                  <a:gdLst>
                    <a:gd name="connsiteX0" fmla="*/ 447574 w 485174"/>
                    <a:gd name="connsiteY0" fmla="*/ 202156 h 347708"/>
                    <a:gd name="connsiteX1" fmla="*/ 447574 w 485174"/>
                    <a:gd name="connsiteY1" fmla="*/ 129380 h 347708"/>
                    <a:gd name="connsiteX2" fmla="*/ 447574 w 485174"/>
                    <a:gd name="connsiteY2" fmla="*/ 105121 h 347708"/>
                    <a:gd name="connsiteX3" fmla="*/ 99865 w 485174"/>
                    <a:gd name="connsiteY3" fmla="*/ 0 h 347708"/>
                    <a:gd name="connsiteX4" fmla="*/ 37601 w 485174"/>
                    <a:gd name="connsiteY4" fmla="*/ 129380 h 347708"/>
                    <a:gd name="connsiteX5" fmla="*/ 37601 w 485174"/>
                    <a:gd name="connsiteY5" fmla="*/ 202156 h 347708"/>
                    <a:gd name="connsiteX6" fmla="*/ 242183 w 485174"/>
                    <a:gd name="connsiteY6" fmla="*/ 347709 h 347708"/>
                    <a:gd name="connsiteX7" fmla="*/ 447574 w 485174"/>
                    <a:gd name="connsiteY7" fmla="*/ 202156 h 3477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5174" h="347708">
                      <a:moveTo>
                        <a:pt x="447574" y="202156"/>
                      </a:moveTo>
                      <a:cubicBezTo>
                        <a:pt x="497709" y="202156"/>
                        <a:pt x="497709" y="129380"/>
                        <a:pt x="447574" y="129380"/>
                      </a:cubicBezTo>
                      <a:lnTo>
                        <a:pt x="447574" y="105121"/>
                      </a:lnTo>
                      <a:cubicBezTo>
                        <a:pt x="447574" y="105121"/>
                        <a:pt x="164555" y="97844"/>
                        <a:pt x="99865" y="0"/>
                      </a:cubicBezTo>
                      <a:cubicBezTo>
                        <a:pt x="116038" y="98652"/>
                        <a:pt x="37601" y="129380"/>
                        <a:pt x="37601" y="129380"/>
                      </a:cubicBezTo>
                      <a:cubicBezTo>
                        <a:pt x="-12534" y="129380"/>
                        <a:pt x="-12534" y="202156"/>
                        <a:pt x="37601" y="202156"/>
                      </a:cubicBezTo>
                      <a:cubicBezTo>
                        <a:pt x="37601" y="258760"/>
                        <a:pt x="96631" y="347709"/>
                        <a:pt x="242183" y="347709"/>
                      </a:cubicBezTo>
                      <a:cubicBezTo>
                        <a:pt x="387736" y="347709"/>
                        <a:pt x="447574" y="258760"/>
                        <a:pt x="447574" y="202156"/>
                      </a:cubicBezTo>
                    </a:path>
                  </a:pathLst>
                </a:custGeom>
                <a:solidFill>
                  <a:srgbClr val="D6A57C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grpSp>
              <p:nvGrpSpPr>
                <p:cNvPr id="388" name="图形 8">
                  <a:extLst>
                    <a:ext uri="{FF2B5EF4-FFF2-40B4-BE49-F238E27FC236}">
                      <a16:creationId xmlns:a16="http://schemas.microsoft.com/office/drawing/2014/main" id="{F733C4DB-E1DD-ADA5-26C7-AC253BF30D9D}"/>
                    </a:ext>
                  </a:extLst>
                </p:cNvPr>
                <p:cNvGrpSpPr/>
                <p:nvPr/>
              </p:nvGrpSpPr>
              <p:grpSpPr>
                <a:xfrm>
                  <a:off x="976137" y="4942735"/>
                  <a:ext cx="307277" cy="105121"/>
                  <a:chOff x="976137" y="4942735"/>
                  <a:chExt cx="307277" cy="105121"/>
                </a:xfrm>
                <a:solidFill>
                  <a:srgbClr val="FFFFFF"/>
                </a:solidFill>
              </p:grpSpPr>
              <p:sp>
                <p:nvSpPr>
                  <p:cNvPr id="394" name="任意形状 393">
                    <a:extLst>
                      <a:ext uri="{FF2B5EF4-FFF2-40B4-BE49-F238E27FC236}">
                        <a16:creationId xmlns:a16="http://schemas.microsoft.com/office/drawing/2014/main" id="{243619D2-125C-9D8B-0B77-29CAD5E48766}"/>
                      </a:ext>
                    </a:extLst>
                  </p:cNvPr>
                  <p:cNvSpPr/>
                  <p:nvPr/>
                </p:nvSpPr>
                <p:spPr>
                  <a:xfrm>
                    <a:off x="1178293" y="4942735"/>
                    <a:ext cx="105121" cy="105121"/>
                  </a:xfrm>
                  <a:custGeom>
                    <a:avLst/>
                    <a:gdLst>
                      <a:gd name="connsiteX0" fmla="*/ 105121 w 105121"/>
                      <a:gd name="connsiteY0" fmla="*/ 52561 h 105121"/>
                      <a:gd name="connsiteX1" fmla="*/ 52561 w 105121"/>
                      <a:gd name="connsiteY1" fmla="*/ 105121 h 105121"/>
                      <a:gd name="connsiteX2" fmla="*/ 0 w 105121"/>
                      <a:gd name="connsiteY2" fmla="*/ 52561 h 105121"/>
                      <a:gd name="connsiteX3" fmla="*/ 52561 w 105121"/>
                      <a:gd name="connsiteY3" fmla="*/ 0 h 105121"/>
                      <a:gd name="connsiteX4" fmla="*/ 105121 w 105121"/>
                      <a:gd name="connsiteY4" fmla="*/ 52561 h 10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121" h="105121">
                        <a:moveTo>
                          <a:pt x="105121" y="52561"/>
                        </a:moveTo>
                        <a:cubicBezTo>
                          <a:pt x="105121" y="81589"/>
                          <a:pt x="81589" y="105121"/>
                          <a:pt x="52561" y="105121"/>
                        </a:cubicBezTo>
                        <a:cubicBezTo>
                          <a:pt x="23532" y="105121"/>
                          <a:pt x="0" y="81589"/>
                          <a:pt x="0" y="52561"/>
                        </a:cubicBezTo>
                        <a:cubicBezTo>
                          <a:pt x="0" y="23532"/>
                          <a:pt x="23532" y="0"/>
                          <a:pt x="52561" y="0"/>
                        </a:cubicBezTo>
                        <a:cubicBezTo>
                          <a:pt x="81589" y="0"/>
                          <a:pt x="105121" y="23532"/>
                          <a:pt x="105121" y="5256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80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  <p:sp>
                <p:nvSpPr>
                  <p:cNvPr id="395" name="任意形状 394">
                    <a:extLst>
                      <a:ext uri="{FF2B5EF4-FFF2-40B4-BE49-F238E27FC236}">
                        <a16:creationId xmlns:a16="http://schemas.microsoft.com/office/drawing/2014/main" id="{8A8DA7D3-C0B3-3579-9907-6E9463EAD3BD}"/>
                      </a:ext>
                    </a:extLst>
                  </p:cNvPr>
                  <p:cNvSpPr/>
                  <p:nvPr/>
                </p:nvSpPr>
                <p:spPr>
                  <a:xfrm>
                    <a:off x="976137" y="4942735"/>
                    <a:ext cx="105121" cy="105121"/>
                  </a:xfrm>
                  <a:custGeom>
                    <a:avLst/>
                    <a:gdLst>
                      <a:gd name="connsiteX0" fmla="*/ 105121 w 105121"/>
                      <a:gd name="connsiteY0" fmla="*/ 52561 h 105121"/>
                      <a:gd name="connsiteX1" fmla="*/ 52561 w 105121"/>
                      <a:gd name="connsiteY1" fmla="*/ 105121 h 105121"/>
                      <a:gd name="connsiteX2" fmla="*/ 0 w 105121"/>
                      <a:gd name="connsiteY2" fmla="*/ 52561 h 105121"/>
                      <a:gd name="connsiteX3" fmla="*/ 52561 w 105121"/>
                      <a:gd name="connsiteY3" fmla="*/ 0 h 105121"/>
                      <a:gd name="connsiteX4" fmla="*/ 105121 w 105121"/>
                      <a:gd name="connsiteY4" fmla="*/ 52561 h 10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121" h="105121">
                        <a:moveTo>
                          <a:pt x="105121" y="52561"/>
                        </a:moveTo>
                        <a:cubicBezTo>
                          <a:pt x="105121" y="81589"/>
                          <a:pt x="81589" y="105121"/>
                          <a:pt x="52561" y="105121"/>
                        </a:cubicBezTo>
                        <a:cubicBezTo>
                          <a:pt x="23532" y="105121"/>
                          <a:pt x="0" y="81589"/>
                          <a:pt x="0" y="52561"/>
                        </a:cubicBezTo>
                        <a:cubicBezTo>
                          <a:pt x="0" y="23532"/>
                          <a:pt x="23532" y="0"/>
                          <a:pt x="52561" y="0"/>
                        </a:cubicBezTo>
                        <a:cubicBezTo>
                          <a:pt x="81589" y="0"/>
                          <a:pt x="105121" y="23532"/>
                          <a:pt x="105121" y="5256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80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</p:grpSp>
            <p:sp>
              <p:nvSpPr>
                <p:cNvPr id="389" name="任意形状 388">
                  <a:extLst>
                    <a:ext uri="{FF2B5EF4-FFF2-40B4-BE49-F238E27FC236}">
                      <a16:creationId xmlns:a16="http://schemas.microsoft.com/office/drawing/2014/main" id="{0F85A7C2-0AE7-B076-0345-C9D076C19D58}"/>
                    </a:ext>
                  </a:extLst>
                </p:cNvPr>
                <p:cNvSpPr/>
                <p:nvPr/>
              </p:nvSpPr>
              <p:spPr>
                <a:xfrm>
                  <a:off x="1194466" y="4958908"/>
                  <a:ext cx="72776" cy="72776"/>
                </a:xfrm>
                <a:custGeom>
                  <a:avLst/>
                  <a:gdLst>
                    <a:gd name="connsiteX0" fmla="*/ 72776 w 72776"/>
                    <a:gd name="connsiteY0" fmla="*/ 36388 h 72776"/>
                    <a:gd name="connsiteX1" fmla="*/ 36388 w 72776"/>
                    <a:gd name="connsiteY1" fmla="*/ 72776 h 72776"/>
                    <a:gd name="connsiteX2" fmla="*/ 0 w 72776"/>
                    <a:gd name="connsiteY2" fmla="*/ 36388 h 72776"/>
                    <a:gd name="connsiteX3" fmla="*/ 36388 w 72776"/>
                    <a:gd name="connsiteY3" fmla="*/ 0 h 72776"/>
                    <a:gd name="connsiteX4" fmla="*/ 72776 w 72776"/>
                    <a:gd name="connsiteY4" fmla="*/ 36388 h 7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776" h="72776">
                      <a:moveTo>
                        <a:pt x="72776" y="36388"/>
                      </a:moveTo>
                      <a:cubicBezTo>
                        <a:pt x="72776" y="56485"/>
                        <a:pt x="56485" y="72776"/>
                        <a:pt x="36388" y="72776"/>
                      </a:cubicBezTo>
                      <a:cubicBezTo>
                        <a:pt x="16292" y="72776"/>
                        <a:pt x="0" y="56485"/>
                        <a:pt x="0" y="36388"/>
                      </a:cubicBezTo>
                      <a:cubicBezTo>
                        <a:pt x="0" y="16292"/>
                        <a:pt x="16292" y="0"/>
                        <a:pt x="36388" y="0"/>
                      </a:cubicBezTo>
                      <a:cubicBezTo>
                        <a:pt x="56485" y="0"/>
                        <a:pt x="72776" y="16292"/>
                        <a:pt x="72776" y="36388"/>
                      </a:cubicBezTo>
                      <a:close/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90" name="任意形状 389">
                  <a:extLst>
                    <a:ext uri="{FF2B5EF4-FFF2-40B4-BE49-F238E27FC236}">
                      <a16:creationId xmlns:a16="http://schemas.microsoft.com/office/drawing/2014/main" id="{9AA194BB-6E32-F957-F996-DE1E2481F380}"/>
                    </a:ext>
                  </a:extLst>
                </p:cNvPr>
                <p:cNvSpPr/>
                <p:nvPr/>
              </p:nvSpPr>
              <p:spPr>
                <a:xfrm>
                  <a:off x="1218724" y="4983166"/>
                  <a:ext cx="24258" cy="24258"/>
                </a:xfrm>
                <a:custGeom>
                  <a:avLst/>
                  <a:gdLst>
                    <a:gd name="connsiteX0" fmla="*/ 24259 w 24258"/>
                    <a:gd name="connsiteY0" fmla="*/ 12129 h 24258"/>
                    <a:gd name="connsiteX1" fmla="*/ 12129 w 24258"/>
                    <a:gd name="connsiteY1" fmla="*/ 24259 h 24258"/>
                    <a:gd name="connsiteX2" fmla="*/ 0 w 24258"/>
                    <a:gd name="connsiteY2" fmla="*/ 12129 h 24258"/>
                    <a:gd name="connsiteX3" fmla="*/ 12129 w 24258"/>
                    <a:gd name="connsiteY3" fmla="*/ 0 h 24258"/>
                    <a:gd name="connsiteX4" fmla="*/ 24259 w 24258"/>
                    <a:gd name="connsiteY4" fmla="*/ 12129 h 24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58" h="24258">
                      <a:moveTo>
                        <a:pt x="24259" y="12129"/>
                      </a:moveTo>
                      <a:cubicBezTo>
                        <a:pt x="24259" y="18828"/>
                        <a:pt x="18828" y="24259"/>
                        <a:pt x="12129" y="24259"/>
                      </a:cubicBezTo>
                      <a:cubicBezTo>
                        <a:pt x="5431" y="24259"/>
                        <a:pt x="0" y="18828"/>
                        <a:pt x="0" y="12129"/>
                      </a:cubicBezTo>
                      <a:cubicBezTo>
                        <a:pt x="0" y="5431"/>
                        <a:pt x="5431" y="0"/>
                        <a:pt x="12129" y="0"/>
                      </a:cubicBezTo>
                      <a:cubicBezTo>
                        <a:pt x="18828" y="0"/>
                        <a:pt x="24259" y="5431"/>
                        <a:pt x="24259" y="12129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91" name="任意形状 390">
                  <a:extLst>
                    <a:ext uri="{FF2B5EF4-FFF2-40B4-BE49-F238E27FC236}">
                      <a16:creationId xmlns:a16="http://schemas.microsoft.com/office/drawing/2014/main" id="{EB25DE0A-C726-E82B-56F4-86C536118570}"/>
                    </a:ext>
                  </a:extLst>
                </p:cNvPr>
                <p:cNvSpPr/>
                <p:nvPr/>
              </p:nvSpPr>
              <p:spPr>
                <a:xfrm>
                  <a:off x="992309" y="4958908"/>
                  <a:ext cx="72776" cy="72776"/>
                </a:xfrm>
                <a:custGeom>
                  <a:avLst/>
                  <a:gdLst>
                    <a:gd name="connsiteX0" fmla="*/ 72776 w 72776"/>
                    <a:gd name="connsiteY0" fmla="*/ 36388 h 72776"/>
                    <a:gd name="connsiteX1" fmla="*/ 36388 w 72776"/>
                    <a:gd name="connsiteY1" fmla="*/ 72776 h 72776"/>
                    <a:gd name="connsiteX2" fmla="*/ 0 w 72776"/>
                    <a:gd name="connsiteY2" fmla="*/ 36388 h 72776"/>
                    <a:gd name="connsiteX3" fmla="*/ 36388 w 72776"/>
                    <a:gd name="connsiteY3" fmla="*/ 0 h 72776"/>
                    <a:gd name="connsiteX4" fmla="*/ 72776 w 72776"/>
                    <a:gd name="connsiteY4" fmla="*/ 36388 h 7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776" h="72776">
                      <a:moveTo>
                        <a:pt x="72776" y="36388"/>
                      </a:moveTo>
                      <a:cubicBezTo>
                        <a:pt x="72776" y="56485"/>
                        <a:pt x="56485" y="72776"/>
                        <a:pt x="36388" y="72776"/>
                      </a:cubicBezTo>
                      <a:cubicBezTo>
                        <a:pt x="16292" y="72776"/>
                        <a:pt x="0" y="56485"/>
                        <a:pt x="0" y="36388"/>
                      </a:cubicBezTo>
                      <a:cubicBezTo>
                        <a:pt x="0" y="16292"/>
                        <a:pt x="16292" y="0"/>
                        <a:pt x="36388" y="0"/>
                      </a:cubicBezTo>
                      <a:cubicBezTo>
                        <a:pt x="56485" y="0"/>
                        <a:pt x="72776" y="16292"/>
                        <a:pt x="72776" y="36388"/>
                      </a:cubicBezTo>
                      <a:close/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92" name="任意形状 391">
                  <a:extLst>
                    <a:ext uri="{FF2B5EF4-FFF2-40B4-BE49-F238E27FC236}">
                      <a16:creationId xmlns:a16="http://schemas.microsoft.com/office/drawing/2014/main" id="{A717FA12-F1F8-0C47-F9EB-D5EC8F91D064}"/>
                    </a:ext>
                  </a:extLst>
                </p:cNvPr>
                <p:cNvSpPr/>
                <p:nvPr/>
              </p:nvSpPr>
              <p:spPr>
                <a:xfrm>
                  <a:off x="1016568" y="4983166"/>
                  <a:ext cx="24258" cy="24258"/>
                </a:xfrm>
                <a:custGeom>
                  <a:avLst/>
                  <a:gdLst>
                    <a:gd name="connsiteX0" fmla="*/ 24259 w 24258"/>
                    <a:gd name="connsiteY0" fmla="*/ 12129 h 24258"/>
                    <a:gd name="connsiteX1" fmla="*/ 12129 w 24258"/>
                    <a:gd name="connsiteY1" fmla="*/ 24259 h 24258"/>
                    <a:gd name="connsiteX2" fmla="*/ 0 w 24258"/>
                    <a:gd name="connsiteY2" fmla="*/ 12129 h 24258"/>
                    <a:gd name="connsiteX3" fmla="*/ 12129 w 24258"/>
                    <a:gd name="connsiteY3" fmla="*/ 0 h 24258"/>
                    <a:gd name="connsiteX4" fmla="*/ 24259 w 24258"/>
                    <a:gd name="connsiteY4" fmla="*/ 12129 h 24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58" h="24258">
                      <a:moveTo>
                        <a:pt x="24259" y="12129"/>
                      </a:moveTo>
                      <a:cubicBezTo>
                        <a:pt x="24259" y="18828"/>
                        <a:pt x="18828" y="24259"/>
                        <a:pt x="12129" y="24259"/>
                      </a:cubicBezTo>
                      <a:cubicBezTo>
                        <a:pt x="5431" y="24259"/>
                        <a:pt x="0" y="18828"/>
                        <a:pt x="0" y="12129"/>
                      </a:cubicBezTo>
                      <a:cubicBezTo>
                        <a:pt x="0" y="5431"/>
                        <a:pt x="5431" y="0"/>
                        <a:pt x="12129" y="0"/>
                      </a:cubicBezTo>
                      <a:cubicBezTo>
                        <a:pt x="18828" y="0"/>
                        <a:pt x="24259" y="5431"/>
                        <a:pt x="24259" y="12129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93" name="任意形状 392">
                  <a:extLst>
                    <a:ext uri="{FF2B5EF4-FFF2-40B4-BE49-F238E27FC236}">
                      <a16:creationId xmlns:a16="http://schemas.microsoft.com/office/drawing/2014/main" id="{0CBBAC79-FEAB-CDF1-EA86-442CC45A7172}"/>
                    </a:ext>
                  </a:extLst>
                </p:cNvPr>
                <p:cNvSpPr/>
                <p:nvPr/>
              </p:nvSpPr>
              <p:spPr>
                <a:xfrm>
                  <a:off x="1056761" y="5088152"/>
                  <a:ext cx="146029" cy="48653"/>
                </a:xfrm>
                <a:custGeom>
                  <a:avLst/>
                  <a:gdLst>
                    <a:gd name="connsiteX0" fmla="*/ 138514 w 146029"/>
                    <a:gd name="connsiteY0" fmla="*/ 945 h 48653"/>
                    <a:gd name="connsiteX1" fmla="*/ 7516 w 146029"/>
                    <a:gd name="connsiteY1" fmla="*/ 945 h 48653"/>
                    <a:gd name="connsiteX2" fmla="*/ 1047 w 146029"/>
                    <a:gd name="connsiteY2" fmla="*/ 9031 h 48653"/>
                    <a:gd name="connsiteX3" fmla="*/ 73015 w 146029"/>
                    <a:gd name="connsiteY3" fmla="*/ 48653 h 48653"/>
                    <a:gd name="connsiteX4" fmla="*/ 144983 w 146029"/>
                    <a:gd name="connsiteY4" fmla="*/ 9031 h 48653"/>
                    <a:gd name="connsiteX5" fmla="*/ 138514 w 146029"/>
                    <a:gd name="connsiteY5" fmla="*/ 945 h 4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6029" h="48653">
                      <a:moveTo>
                        <a:pt x="138514" y="945"/>
                      </a:moveTo>
                      <a:cubicBezTo>
                        <a:pt x="96465" y="30055"/>
                        <a:pt x="49565" y="30055"/>
                        <a:pt x="7516" y="945"/>
                      </a:cubicBezTo>
                      <a:cubicBezTo>
                        <a:pt x="2665" y="-2290"/>
                        <a:pt x="-2187" y="3370"/>
                        <a:pt x="1047" y="9031"/>
                      </a:cubicBezTo>
                      <a:cubicBezTo>
                        <a:pt x="13985" y="30055"/>
                        <a:pt x="39861" y="48653"/>
                        <a:pt x="73015" y="48653"/>
                      </a:cubicBezTo>
                      <a:cubicBezTo>
                        <a:pt x="106169" y="48653"/>
                        <a:pt x="132045" y="30055"/>
                        <a:pt x="144983" y="9031"/>
                      </a:cubicBezTo>
                      <a:cubicBezTo>
                        <a:pt x="148217" y="3370"/>
                        <a:pt x="143365" y="-2290"/>
                        <a:pt x="138514" y="945"/>
                      </a:cubicBezTo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</p:grpSp>
          <p:sp>
            <p:nvSpPr>
              <p:cNvPr id="384" name="文本框 383">
                <a:extLst>
                  <a:ext uri="{FF2B5EF4-FFF2-40B4-BE49-F238E27FC236}">
                    <a16:creationId xmlns:a16="http://schemas.microsoft.com/office/drawing/2014/main" id="{458FCAC8-E519-89BE-0873-81B233B74C13}"/>
                  </a:ext>
                </a:extLst>
              </p:cNvPr>
              <p:cNvSpPr txBox="1"/>
              <p:nvPr/>
            </p:nvSpPr>
            <p:spPr>
              <a:xfrm>
                <a:off x="4236983" y="1498344"/>
                <a:ext cx="731546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User</a:t>
                </a:r>
                <a:r>
                  <a:rPr kumimoji="1"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1</a:t>
                </a:r>
              </a:p>
            </p:txBody>
          </p:sp>
        </p:grpSp>
        <p:grpSp>
          <p:nvGrpSpPr>
            <p:cNvPr id="260" name="组合 259">
              <a:extLst>
                <a:ext uri="{FF2B5EF4-FFF2-40B4-BE49-F238E27FC236}">
                  <a16:creationId xmlns:a16="http://schemas.microsoft.com/office/drawing/2014/main" id="{8D2F1AD0-489D-751D-9DEA-F34D9F62D788}"/>
                </a:ext>
              </a:extLst>
            </p:cNvPr>
            <p:cNvGrpSpPr/>
            <p:nvPr/>
          </p:nvGrpSpPr>
          <p:grpSpPr>
            <a:xfrm>
              <a:off x="3832799" y="2272642"/>
              <a:ext cx="1672288" cy="462360"/>
              <a:chOff x="3832799" y="2085472"/>
              <a:chExt cx="1672288" cy="462360"/>
            </a:xfrm>
          </p:grpSpPr>
          <p:grpSp>
            <p:nvGrpSpPr>
              <p:cNvPr id="365" name="组合 364">
                <a:extLst>
                  <a:ext uri="{FF2B5EF4-FFF2-40B4-BE49-F238E27FC236}">
                    <a16:creationId xmlns:a16="http://schemas.microsoft.com/office/drawing/2014/main" id="{FEB7723C-E647-C6EF-162B-4D2EFF7D0317}"/>
                  </a:ext>
                </a:extLst>
              </p:cNvPr>
              <p:cNvGrpSpPr/>
              <p:nvPr/>
            </p:nvGrpSpPr>
            <p:grpSpPr>
              <a:xfrm>
                <a:off x="3832799" y="2085472"/>
                <a:ext cx="396975" cy="462360"/>
                <a:chOff x="1548296" y="4555844"/>
                <a:chExt cx="550983" cy="641735"/>
              </a:xfrm>
            </p:grpSpPr>
            <p:sp>
              <p:nvSpPr>
                <p:cNvPr id="367" name="任意形状 366">
                  <a:extLst>
                    <a:ext uri="{FF2B5EF4-FFF2-40B4-BE49-F238E27FC236}">
                      <a16:creationId xmlns:a16="http://schemas.microsoft.com/office/drawing/2014/main" id="{5D2413E5-E85D-9407-F1CC-C69E7ED15ABF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5024" cy="620544"/>
                </a:xfrm>
                <a:custGeom>
                  <a:avLst/>
                  <a:gdLst>
                    <a:gd name="connsiteX0" fmla="*/ 215520 w 425024"/>
                    <a:gd name="connsiteY0" fmla="*/ 0 h 620544"/>
                    <a:gd name="connsiteX1" fmla="*/ 0 w 425024"/>
                    <a:gd name="connsiteY1" fmla="*/ 204076 h 620544"/>
                    <a:gd name="connsiteX2" fmla="*/ 62039 w 425024"/>
                    <a:gd name="connsiteY2" fmla="*/ 590294 h 620544"/>
                    <a:gd name="connsiteX3" fmla="*/ 122594 w 425024"/>
                    <a:gd name="connsiteY3" fmla="*/ 620545 h 620544"/>
                    <a:gd name="connsiteX4" fmla="*/ 212500 w 425024"/>
                    <a:gd name="connsiteY4" fmla="*/ 620439 h 620544"/>
                    <a:gd name="connsiteX5" fmla="*/ 302405 w 425024"/>
                    <a:gd name="connsiteY5" fmla="*/ 620545 h 620544"/>
                    <a:gd name="connsiteX6" fmla="*/ 362961 w 425024"/>
                    <a:gd name="connsiteY6" fmla="*/ 590294 h 620544"/>
                    <a:gd name="connsiteX7" fmla="*/ 424999 w 425024"/>
                    <a:gd name="connsiteY7" fmla="*/ 204076 h 620544"/>
                    <a:gd name="connsiteX8" fmla="*/ 215520 w 425024"/>
                    <a:gd name="connsiteY8" fmla="*/ 0 h 620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5024" h="620544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334192"/>
                        <a:pt x="9961" y="517977"/>
                        <a:pt x="62039" y="590294"/>
                      </a:cubicBezTo>
                      <a:cubicBezTo>
                        <a:pt x="82701" y="618955"/>
                        <a:pt x="122594" y="620545"/>
                        <a:pt x="122594" y="620545"/>
                      </a:cubicBezTo>
                      <a:lnTo>
                        <a:pt x="212500" y="620439"/>
                      </a:lnTo>
                      <a:lnTo>
                        <a:pt x="302405" y="620545"/>
                      </a:lnTo>
                      <a:cubicBezTo>
                        <a:pt x="302405" y="620545"/>
                        <a:pt x="342352" y="618955"/>
                        <a:pt x="362961" y="590294"/>
                      </a:cubicBezTo>
                      <a:cubicBezTo>
                        <a:pt x="415039" y="517977"/>
                        <a:pt x="424999" y="334192"/>
                        <a:pt x="424999" y="204076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8" name="任意形状 367">
                  <a:extLst>
                    <a:ext uri="{FF2B5EF4-FFF2-40B4-BE49-F238E27FC236}">
                      <a16:creationId xmlns:a16="http://schemas.microsoft.com/office/drawing/2014/main" id="{F2A874A0-A653-E26D-5A0E-39DB9489BD6B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5024" cy="620544"/>
                </a:xfrm>
                <a:custGeom>
                  <a:avLst/>
                  <a:gdLst>
                    <a:gd name="connsiteX0" fmla="*/ 215520 w 425024"/>
                    <a:gd name="connsiteY0" fmla="*/ 0 h 620544"/>
                    <a:gd name="connsiteX1" fmla="*/ 0 w 425024"/>
                    <a:gd name="connsiteY1" fmla="*/ 204076 h 620544"/>
                    <a:gd name="connsiteX2" fmla="*/ 62039 w 425024"/>
                    <a:gd name="connsiteY2" fmla="*/ 590294 h 620544"/>
                    <a:gd name="connsiteX3" fmla="*/ 122594 w 425024"/>
                    <a:gd name="connsiteY3" fmla="*/ 620545 h 620544"/>
                    <a:gd name="connsiteX4" fmla="*/ 212500 w 425024"/>
                    <a:gd name="connsiteY4" fmla="*/ 620439 h 620544"/>
                    <a:gd name="connsiteX5" fmla="*/ 302405 w 425024"/>
                    <a:gd name="connsiteY5" fmla="*/ 620545 h 620544"/>
                    <a:gd name="connsiteX6" fmla="*/ 362961 w 425024"/>
                    <a:gd name="connsiteY6" fmla="*/ 590294 h 620544"/>
                    <a:gd name="connsiteX7" fmla="*/ 424999 w 425024"/>
                    <a:gd name="connsiteY7" fmla="*/ 204076 h 620544"/>
                    <a:gd name="connsiteX8" fmla="*/ 215520 w 425024"/>
                    <a:gd name="connsiteY8" fmla="*/ 0 h 620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5024" h="620544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334192"/>
                        <a:pt x="9961" y="517977"/>
                        <a:pt x="62039" y="590294"/>
                      </a:cubicBezTo>
                      <a:cubicBezTo>
                        <a:pt x="82701" y="618955"/>
                        <a:pt x="122594" y="620545"/>
                        <a:pt x="122594" y="620545"/>
                      </a:cubicBezTo>
                      <a:lnTo>
                        <a:pt x="212500" y="620439"/>
                      </a:lnTo>
                      <a:lnTo>
                        <a:pt x="302405" y="620545"/>
                      </a:lnTo>
                      <a:cubicBezTo>
                        <a:pt x="302405" y="620545"/>
                        <a:pt x="342352" y="618955"/>
                        <a:pt x="362961" y="590294"/>
                      </a:cubicBezTo>
                      <a:cubicBezTo>
                        <a:pt x="415039" y="517977"/>
                        <a:pt x="424999" y="334192"/>
                        <a:pt x="424999" y="204076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9" name="任意形状 368">
                  <a:extLst>
                    <a:ext uri="{FF2B5EF4-FFF2-40B4-BE49-F238E27FC236}">
                      <a16:creationId xmlns:a16="http://schemas.microsoft.com/office/drawing/2014/main" id="{9C6DC094-3EC6-BDA4-B8EE-C00AA980EB14}"/>
                    </a:ext>
                  </a:extLst>
                </p:cNvPr>
                <p:cNvSpPr/>
                <p:nvPr/>
              </p:nvSpPr>
              <p:spPr>
                <a:xfrm>
                  <a:off x="1548296" y="5049238"/>
                  <a:ext cx="550983" cy="148341"/>
                </a:xfrm>
                <a:custGeom>
                  <a:avLst/>
                  <a:gdLst>
                    <a:gd name="connsiteX0" fmla="*/ 276233 w 550983"/>
                    <a:gd name="connsiteY0" fmla="*/ 0 h 148341"/>
                    <a:gd name="connsiteX1" fmla="*/ 275492 w 550983"/>
                    <a:gd name="connsiteY1" fmla="*/ 0 h 148341"/>
                    <a:gd name="connsiteX2" fmla="*/ 0 w 550983"/>
                    <a:gd name="connsiteY2" fmla="*/ 132395 h 148341"/>
                    <a:gd name="connsiteX3" fmla="*/ 0 w 550983"/>
                    <a:gd name="connsiteY3" fmla="*/ 148342 h 148341"/>
                    <a:gd name="connsiteX4" fmla="*/ 7947 w 550983"/>
                    <a:gd name="connsiteY4" fmla="*/ 148342 h 148341"/>
                    <a:gd name="connsiteX5" fmla="*/ 15894 w 550983"/>
                    <a:gd name="connsiteY5" fmla="*/ 148342 h 148341"/>
                    <a:gd name="connsiteX6" fmla="*/ 535089 w 550983"/>
                    <a:gd name="connsiteY6" fmla="*/ 148342 h 148341"/>
                    <a:gd name="connsiteX7" fmla="*/ 543036 w 550983"/>
                    <a:gd name="connsiteY7" fmla="*/ 148342 h 148341"/>
                    <a:gd name="connsiteX8" fmla="*/ 550983 w 550983"/>
                    <a:gd name="connsiteY8" fmla="*/ 148342 h 148341"/>
                    <a:gd name="connsiteX9" fmla="*/ 550983 w 550983"/>
                    <a:gd name="connsiteY9" fmla="*/ 132395 h 148341"/>
                    <a:gd name="connsiteX10" fmla="*/ 276233 w 550983"/>
                    <a:gd name="connsiteY10" fmla="*/ 0 h 148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0983" h="148341">
                      <a:moveTo>
                        <a:pt x="276233" y="0"/>
                      </a:moveTo>
                      <a:cubicBezTo>
                        <a:pt x="275968" y="0"/>
                        <a:pt x="275756" y="0"/>
                        <a:pt x="275492" y="0"/>
                      </a:cubicBezTo>
                      <a:cubicBezTo>
                        <a:pt x="139600" y="159"/>
                        <a:pt x="0" y="37615"/>
                        <a:pt x="0" y="132395"/>
                      </a:cubicBezTo>
                      <a:lnTo>
                        <a:pt x="0" y="148342"/>
                      </a:lnTo>
                      <a:lnTo>
                        <a:pt x="7947" y="148342"/>
                      </a:lnTo>
                      <a:lnTo>
                        <a:pt x="15894" y="148342"/>
                      </a:lnTo>
                      <a:lnTo>
                        <a:pt x="535089" y="148342"/>
                      </a:lnTo>
                      <a:lnTo>
                        <a:pt x="543036" y="148342"/>
                      </a:lnTo>
                      <a:lnTo>
                        <a:pt x="550983" y="148342"/>
                      </a:lnTo>
                      <a:lnTo>
                        <a:pt x="550983" y="132395"/>
                      </a:lnTo>
                      <a:cubicBezTo>
                        <a:pt x="550983" y="43019"/>
                        <a:pt x="412708" y="0"/>
                        <a:pt x="276233" y="0"/>
                      </a:cubicBezTo>
                      <a:close/>
                    </a:path>
                  </a:pathLst>
                </a:custGeom>
                <a:gradFill>
                  <a:gsLst>
                    <a:gs pos="320">
                      <a:srgbClr val="E3F2FD"/>
                    </a:gs>
                    <a:gs pos="22520">
                      <a:srgbClr val="D6ECFC"/>
                    </a:gs>
                    <a:gs pos="63480">
                      <a:srgbClr val="B4DBFB"/>
                    </a:gs>
                    <a:gs pos="100000">
                      <a:srgbClr val="90CAF9"/>
                    </a:gs>
                  </a:gsLst>
                  <a:lin ang="54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0" name="任意形状 369">
                  <a:extLst>
                    <a:ext uri="{FF2B5EF4-FFF2-40B4-BE49-F238E27FC236}">
                      <a16:creationId xmlns:a16="http://schemas.microsoft.com/office/drawing/2014/main" id="{07CC643F-E275-9EFE-D546-A4DBC6139333}"/>
                    </a:ext>
                  </a:extLst>
                </p:cNvPr>
                <p:cNvSpPr/>
                <p:nvPr/>
              </p:nvSpPr>
              <p:spPr>
                <a:xfrm>
                  <a:off x="1725141" y="5021689"/>
                  <a:ext cx="197188" cy="113129"/>
                </a:xfrm>
                <a:custGeom>
                  <a:avLst/>
                  <a:gdLst>
                    <a:gd name="connsiteX0" fmla="*/ 160368 w 197188"/>
                    <a:gd name="connsiteY0" fmla="*/ 0 h 113129"/>
                    <a:gd name="connsiteX1" fmla="*/ 36926 w 197188"/>
                    <a:gd name="connsiteY1" fmla="*/ 0 h 113129"/>
                    <a:gd name="connsiteX2" fmla="*/ 0 w 197188"/>
                    <a:gd name="connsiteY2" fmla="*/ 39893 h 113129"/>
                    <a:gd name="connsiteX3" fmla="*/ 43443 w 197188"/>
                    <a:gd name="connsiteY3" fmla="*/ 107230 h 113129"/>
                    <a:gd name="connsiteX4" fmla="*/ 64264 w 197188"/>
                    <a:gd name="connsiteY4" fmla="*/ 108342 h 113129"/>
                    <a:gd name="connsiteX5" fmla="*/ 98594 w 197188"/>
                    <a:gd name="connsiteY5" fmla="*/ 65906 h 113129"/>
                    <a:gd name="connsiteX6" fmla="*/ 132925 w 197188"/>
                    <a:gd name="connsiteY6" fmla="*/ 108342 h 113129"/>
                    <a:gd name="connsiteX7" fmla="*/ 153745 w 197188"/>
                    <a:gd name="connsiteY7" fmla="*/ 107230 h 113129"/>
                    <a:gd name="connsiteX8" fmla="*/ 197188 w 197188"/>
                    <a:gd name="connsiteY8" fmla="*/ 39893 h 113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7188" h="113129">
                      <a:moveTo>
                        <a:pt x="160368" y="0"/>
                      </a:moveTo>
                      <a:lnTo>
                        <a:pt x="36926" y="0"/>
                      </a:lnTo>
                      <a:lnTo>
                        <a:pt x="0" y="39893"/>
                      </a:lnTo>
                      <a:lnTo>
                        <a:pt x="43443" y="107230"/>
                      </a:lnTo>
                      <a:cubicBezTo>
                        <a:pt x="48211" y="114594"/>
                        <a:pt x="58754" y="115177"/>
                        <a:pt x="64264" y="108342"/>
                      </a:cubicBezTo>
                      <a:lnTo>
                        <a:pt x="98594" y="65906"/>
                      </a:lnTo>
                      <a:lnTo>
                        <a:pt x="132925" y="108342"/>
                      </a:lnTo>
                      <a:cubicBezTo>
                        <a:pt x="138435" y="115177"/>
                        <a:pt x="149030" y="114594"/>
                        <a:pt x="153745" y="107230"/>
                      </a:cubicBezTo>
                      <a:lnTo>
                        <a:pt x="197188" y="39893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rgbClr val="F5F5F5"/>
                    </a:gs>
                    <a:gs pos="100000">
                      <a:srgbClr val="DADADA"/>
                    </a:gs>
                  </a:gsLst>
                  <a:lin ang="162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1" name="任意形状 370">
                  <a:extLst>
                    <a:ext uri="{FF2B5EF4-FFF2-40B4-BE49-F238E27FC236}">
                      <a16:creationId xmlns:a16="http://schemas.microsoft.com/office/drawing/2014/main" id="{DB3ED902-1708-C0DB-B811-94C7467FBEBB}"/>
                    </a:ext>
                  </a:extLst>
                </p:cNvPr>
                <p:cNvSpPr/>
                <p:nvPr/>
              </p:nvSpPr>
              <p:spPr>
                <a:xfrm>
                  <a:off x="1814835" y="5121396"/>
                  <a:ext cx="17906" cy="17906"/>
                </a:xfrm>
                <a:custGeom>
                  <a:avLst/>
                  <a:gdLst>
                    <a:gd name="connsiteX0" fmla="*/ 17907 w 17906"/>
                    <a:gd name="connsiteY0" fmla="*/ 8953 h 17906"/>
                    <a:gd name="connsiteX1" fmla="*/ 8953 w 17906"/>
                    <a:gd name="connsiteY1" fmla="*/ 17907 h 17906"/>
                    <a:gd name="connsiteX2" fmla="*/ 0 w 17906"/>
                    <a:gd name="connsiteY2" fmla="*/ 8953 h 17906"/>
                    <a:gd name="connsiteX3" fmla="*/ 8953 w 17906"/>
                    <a:gd name="connsiteY3" fmla="*/ 0 h 17906"/>
                    <a:gd name="connsiteX4" fmla="*/ 17907 w 17906"/>
                    <a:gd name="connsiteY4" fmla="*/ 8953 h 17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06" h="17906">
                      <a:moveTo>
                        <a:pt x="17907" y="8953"/>
                      </a:moveTo>
                      <a:cubicBezTo>
                        <a:pt x="17907" y="13898"/>
                        <a:pt x="13898" y="17907"/>
                        <a:pt x="8953" y="17907"/>
                      </a:cubicBezTo>
                      <a:cubicBezTo>
                        <a:pt x="4009" y="17907"/>
                        <a:pt x="0" y="13898"/>
                        <a:pt x="0" y="8953"/>
                      </a:cubicBezTo>
                      <a:cubicBezTo>
                        <a:pt x="0" y="4009"/>
                        <a:pt x="4009" y="0"/>
                        <a:pt x="8953" y="0"/>
                      </a:cubicBezTo>
                      <a:cubicBezTo>
                        <a:pt x="13898" y="0"/>
                        <a:pt x="17907" y="4009"/>
                        <a:pt x="17907" y="8953"/>
                      </a:cubicBezTo>
                      <a:close/>
                    </a:path>
                  </a:pathLst>
                </a:custGeom>
                <a:solidFill>
                  <a:srgbClr val="64B5F6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2" name="任意形状 371">
                  <a:extLst>
                    <a:ext uri="{FF2B5EF4-FFF2-40B4-BE49-F238E27FC236}">
                      <a16:creationId xmlns:a16="http://schemas.microsoft.com/office/drawing/2014/main" id="{6978E5AE-09F3-2FE1-918F-8B6325457446}"/>
                    </a:ext>
                  </a:extLst>
                </p:cNvPr>
                <p:cNvSpPr/>
                <p:nvPr/>
              </p:nvSpPr>
              <p:spPr>
                <a:xfrm>
                  <a:off x="1814835" y="5163779"/>
                  <a:ext cx="17906" cy="17906"/>
                </a:xfrm>
                <a:custGeom>
                  <a:avLst/>
                  <a:gdLst>
                    <a:gd name="connsiteX0" fmla="*/ 17907 w 17906"/>
                    <a:gd name="connsiteY0" fmla="*/ 8953 h 17906"/>
                    <a:gd name="connsiteX1" fmla="*/ 8953 w 17906"/>
                    <a:gd name="connsiteY1" fmla="*/ 17907 h 17906"/>
                    <a:gd name="connsiteX2" fmla="*/ 0 w 17906"/>
                    <a:gd name="connsiteY2" fmla="*/ 8953 h 17906"/>
                    <a:gd name="connsiteX3" fmla="*/ 8953 w 17906"/>
                    <a:gd name="connsiteY3" fmla="*/ 0 h 17906"/>
                    <a:gd name="connsiteX4" fmla="*/ 17907 w 17906"/>
                    <a:gd name="connsiteY4" fmla="*/ 8953 h 17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06" h="17906">
                      <a:moveTo>
                        <a:pt x="17907" y="8953"/>
                      </a:moveTo>
                      <a:cubicBezTo>
                        <a:pt x="17907" y="13898"/>
                        <a:pt x="13898" y="17907"/>
                        <a:pt x="8953" y="17907"/>
                      </a:cubicBezTo>
                      <a:cubicBezTo>
                        <a:pt x="4009" y="17907"/>
                        <a:pt x="0" y="13898"/>
                        <a:pt x="0" y="8953"/>
                      </a:cubicBezTo>
                      <a:cubicBezTo>
                        <a:pt x="0" y="4009"/>
                        <a:pt x="4009" y="0"/>
                        <a:pt x="8953" y="0"/>
                      </a:cubicBezTo>
                      <a:cubicBezTo>
                        <a:pt x="13898" y="0"/>
                        <a:pt x="17907" y="4009"/>
                        <a:pt x="17907" y="8953"/>
                      </a:cubicBezTo>
                      <a:close/>
                    </a:path>
                  </a:pathLst>
                </a:custGeom>
                <a:solidFill>
                  <a:srgbClr val="64B5F6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3" name="任意形状 372">
                  <a:extLst>
                    <a:ext uri="{FF2B5EF4-FFF2-40B4-BE49-F238E27FC236}">
                      <a16:creationId xmlns:a16="http://schemas.microsoft.com/office/drawing/2014/main" id="{C3BEBF1F-CF66-A1FB-5ADC-ED4896448013}"/>
                    </a:ext>
                  </a:extLst>
                </p:cNvPr>
                <p:cNvSpPr/>
                <p:nvPr/>
              </p:nvSpPr>
              <p:spPr>
                <a:xfrm>
                  <a:off x="1775683" y="4987412"/>
                  <a:ext cx="96263" cy="96157"/>
                </a:xfrm>
                <a:custGeom>
                  <a:avLst/>
                  <a:gdLst>
                    <a:gd name="connsiteX0" fmla="*/ 48105 w 96263"/>
                    <a:gd name="connsiteY0" fmla="*/ 0 h 96157"/>
                    <a:gd name="connsiteX1" fmla="*/ 0 w 96263"/>
                    <a:gd name="connsiteY1" fmla="*/ 0 h 96157"/>
                    <a:gd name="connsiteX2" fmla="*/ 0 w 96263"/>
                    <a:gd name="connsiteY2" fmla="*/ 52873 h 96157"/>
                    <a:gd name="connsiteX3" fmla="*/ 43761 w 96263"/>
                    <a:gd name="connsiteY3" fmla="*/ 96157 h 96157"/>
                    <a:gd name="connsiteX4" fmla="*/ 52502 w 96263"/>
                    <a:gd name="connsiteY4" fmla="*/ 96157 h 96157"/>
                    <a:gd name="connsiteX5" fmla="*/ 96263 w 96263"/>
                    <a:gd name="connsiteY5" fmla="*/ 52873 h 96157"/>
                    <a:gd name="connsiteX6" fmla="*/ 96263 w 96263"/>
                    <a:gd name="connsiteY6" fmla="*/ 0 h 96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263" h="96157">
                      <a:moveTo>
                        <a:pt x="48105" y="0"/>
                      </a:moveTo>
                      <a:lnTo>
                        <a:pt x="0" y="0"/>
                      </a:lnTo>
                      <a:lnTo>
                        <a:pt x="0" y="52873"/>
                      </a:lnTo>
                      <a:cubicBezTo>
                        <a:pt x="0" y="76767"/>
                        <a:pt x="19602" y="96157"/>
                        <a:pt x="43761" y="96157"/>
                      </a:cubicBezTo>
                      <a:lnTo>
                        <a:pt x="52502" y="96157"/>
                      </a:lnTo>
                      <a:cubicBezTo>
                        <a:pt x="76661" y="96157"/>
                        <a:pt x="96263" y="76767"/>
                        <a:pt x="96263" y="52873"/>
                      </a:cubicBezTo>
                      <a:lnTo>
                        <a:pt x="96263" y="0"/>
                      </a:ln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4" name="任意形状 373">
                  <a:extLst>
                    <a:ext uri="{FF2B5EF4-FFF2-40B4-BE49-F238E27FC236}">
                      <a16:creationId xmlns:a16="http://schemas.microsoft.com/office/drawing/2014/main" id="{00C0D2B3-83BC-9353-FE0B-CAF52895E933}"/>
                    </a:ext>
                  </a:extLst>
                </p:cNvPr>
                <p:cNvSpPr/>
                <p:nvPr/>
              </p:nvSpPr>
              <p:spPr>
                <a:xfrm>
                  <a:off x="1648268" y="4625617"/>
                  <a:ext cx="351039" cy="425051"/>
                </a:xfrm>
                <a:custGeom>
                  <a:avLst/>
                  <a:gdLst>
                    <a:gd name="connsiteX0" fmla="*/ 175520 w 351039"/>
                    <a:gd name="connsiteY0" fmla="*/ 0 h 425051"/>
                    <a:gd name="connsiteX1" fmla="*/ 0 w 351039"/>
                    <a:gd name="connsiteY1" fmla="*/ 211440 h 425051"/>
                    <a:gd name="connsiteX2" fmla="*/ 133666 w 351039"/>
                    <a:gd name="connsiteY2" fmla="*/ 417158 h 425051"/>
                    <a:gd name="connsiteX3" fmla="*/ 175520 w 351039"/>
                    <a:gd name="connsiteY3" fmla="*/ 425052 h 425051"/>
                    <a:gd name="connsiteX4" fmla="*/ 217109 w 351039"/>
                    <a:gd name="connsiteY4" fmla="*/ 417264 h 425051"/>
                    <a:gd name="connsiteX5" fmla="*/ 351040 w 351039"/>
                    <a:gd name="connsiteY5" fmla="*/ 211493 h 425051"/>
                    <a:gd name="connsiteX6" fmla="*/ 175520 w 351039"/>
                    <a:gd name="connsiteY6" fmla="*/ 0 h 425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51039" h="425051">
                      <a:moveTo>
                        <a:pt x="175520" y="0"/>
                      </a:moveTo>
                      <a:cubicBezTo>
                        <a:pt x="84396" y="0"/>
                        <a:pt x="0" y="67760"/>
                        <a:pt x="0" y="211440"/>
                      </a:cubicBezTo>
                      <a:cubicBezTo>
                        <a:pt x="0" y="326828"/>
                        <a:pt x="71469" y="395118"/>
                        <a:pt x="133666" y="417158"/>
                      </a:cubicBezTo>
                      <a:cubicBezTo>
                        <a:pt x="148501" y="422403"/>
                        <a:pt x="162805" y="425052"/>
                        <a:pt x="175520" y="425052"/>
                      </a:cubicBezTo>
                      <a:cubicBezTo>
                        <a:pt x="188129" y="425052"/>
                        <a:pt x="202380" y="422456"/>
                        <a:pt x="217109" y="417264"/>
                      </a:cubicBezTo>
                      <a:cubicBezTo>
                        <a:pt x="279412" y="395330"/>
                        <a:pt x="351040" y="327040"/>
                        <a:pt x="351040" y="211493"/>
                      </a:cubicBezTo>
                      <a:cubicBezTo>
                        <a:pt x="351040" y="67760"/>
                        <a:pt x="266644" y="0"/>
                        <a:pt x="175520" y="0"/>
                      </a:cubicBezTo>
                      <a:close/>
                    </a:path>
                  </a:pathLst>
                </a:custGeom>
                <a:solidFill>
                  <a:srgbClr val="F9DDB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5" name="任意形状 374">
                  <a:extLst>
                    <a:ext uri="{FF2B5EF4-FFF2-40B4-BE49-F238E27FC236}">
                      <a16:creationId xmlns:a16="http://schemas.microsoft.com/office/drawing/2014/main" id="{1546277E-CF63-1A6A-4554-D79D45AEAC70}"/>
                    </a:ext>
                  </a:extLst>
                </p:cNvPr>
                <p:cNvSpPr/>
                <p:nvPr/>
              </p:nvSpPr>
              <p:spPr>
                <a:xfrm>
                  <a:off x="1799370" y="4900791"/>
                  <a:ext cx="48767" cy="23045"/>
                </a:xfrm>
                <a:custGeom>
                  <a:avLst/>
                  <a:gdLst>
                    <a:gd name="connsiteX0" fmla="*/ 44603 w 48767"/>
                    <a:gd name="connsiteY0" fmla="*/ 424 h 23045"/>
                    <a:gd name="connsiteX1" fmla="*/ 42907 w 48767"/>
                    <a:gd name="connsiteY1" fmla="*/ 0 h 23045"/>
                    <a:gd name="connsiteX2" fmla="*/ 5875 w 48767"/>
                    <a:gd name="connsiteY2" fmla="*/ 0 h 23045"/>
                    <a:gd name="connsiteX3" fmla="*/ 4180 w 48767"/>
                    <a:gd name="connsiteY3" fmla="*/ 424 h 23045"/>
                    <a:gd name="connsiteX4" fmla="*/ 577 w 48767"/>
                    <a:gd name="connsiteY4" fmla="*/ 8953 h 23045"/>
                    <a:gd name="connsiteX5" fmla="*/ 24365 w 48767"/>
                    <a:gd name="connsiteY5" fmla="*/ 23046 h 23045"/>
                    <a:gd name="connsiteX6" fmla="*/ 48152 w 48767"/>
                    <a:gd name="connsiteY6" fmla="*/ 8953 h 23045"/>
                    <a:gd name="connsiteX7" fmla="*/ 44603 w 48767"/>
                    <a:gd name="connsiteY7" fmla="*/ 424 h 23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767" h="23045">
                      <a:moveTo>
                        <a:pt x="44603" y="424"/>
                      </a:moveTo>
                      <a:cubicBezTo>
                        <a:pt x="44020" y="212"/>
                        <a:pt x="43490" y="53"/>
                        <a:pt x="42907" y="0"/>
                      </a:cubicBezTo>
                      <a:lnTo>
                        <a:pt x="5875" y="0"/>
                      </a:lnTo>
                      <a:cubicBezTo>
                        <a:pt x="5292" y="53"/>
                        <a:pt x="4762" y="212"/>
                        <a:pt x="4180" y="424"/>
                      </a:cubicBezTo>
                      <a:cubicBezTo>
                        <a:pt x="842" y="1801"/>
                        <a:pt x="-1012" y="5245"/>
                        <a:pt x="577" y="8953"/>
                      </a:cubicBezTo>
                      <a:cubicBezTo>
                        <a:pt x="2166" y="12662"/>
                        <a:pt x="9530" y="23046"/>
                        <a:pt x="24365" y="23046"/>
                      </a:cubicBezTo>
                      <a:cubicBezTo>
                        <a:pt x="39199" y="23046"/>
                        <a:pt x="46616" y="12662"/>
                        <a:pt x="48152" y="8953"/>
                      </a:cubicBezTo>
                      <a:cubicBezTo>
                        <a:pt x="49795" y="5245"/>
                        <a:pt x="47993" y="1748"/>
                        <a:pt x="44603" y="424"/>
                      </a:cubicBezTo>
                      <a:close/>
                    </a:path>
                  </a:pathLst>
                </a:custGeom>
                <a:solidFill>
                  <a:srgbClr val="DBA689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6" name="任意形状 375">
                  <a:extLst>
                    <a:ext uri="{FF2B5EF4-FFF2-40B4-BE49-F238E27FC236}">
                      <a16:creationId xmlns:a16="http://schemas.microsoft.com/office/drawing/2014/main" id="{8695FA47-C636-6CC6-59FE-3523B44571E7}"/>
                    </a:ext>
                  </a:extLst>
                </p:cNvPr>
                <p:cNvSpPr/>
                <p:nvPr/>
              </p:nvSpPr>
              <p:spPr>
                <a:xfrm>
                  <a:off x="1711896" y="4825825"/>
                  <a:ext cx="51601" cy="53402"/>
                </a:xfrm>
                <a:custGeom>
                  <a:avLst/>
                  <a:gdLst>
                    <a:gd name="connsiteX0" fmla="*/ 51602 w 51601"/>
                    <a:gd name="connsiteY0" fmla="*/ 26701 h 53402"/>
                    <a:gd name="connsiteX1" fmla="*/ 25801 w 51601"/>
                    <a:gd name="connsiteY1" fmla="*/ 53403 h 53402"/>
                    <a:gd name="connsiteX2" fmla="*/ 0 w 51601"/>
                    <a:gd name="connsiteY2" fmla="*/ 26701 h 53402"/>
                    <a:gd name="connsiteX3" fmla="*/ 25801 w 51601"/>
                    <a:gd name="connsiteY3" fmla="*/ 0 h 53402"/>
                    <a:gd name="connsiteX4" fmla="*/ 51602 w 51601"/>
                    <a:gd name="connsiteY4" fmla="*/ 26701 h 53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01" h="53402">
                      <a:moveTo>
                        <a:pt x="51602" y="26701"/>
                      </a:moveTo>
                      <a:cubicBezTo>
                        <a:pt x="51602" y="41448"/>
                        <a:pt x="40050" y="53403"/>
                        <a:pt x="25801" y="53403"/>
                      </a:cubicBezTo>
                      <a:cubicBezTo>
                        <a:pt x="11551" y="53403"/>
                        <a:pt x="0" y="41448"/>
                        <a:pt x="0" y="26701"/>
                      </a:cubicBezTo>
                      <a:cubicBezTo>
                        <a:pt x="0" y="11955"/>
                        <a:pt x="11551" y="0"/>
                        <a:pt x="25801" y="0"/>
                      </a:cubicBezTo>
                      <a:cubicBezTo>
                        <a:pt x="40050" y="0"/>
                        <a:pt x="51602" y="11955"/>
                        <a:pt x="51602" y="2670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7" name="任意形状 376">
                  <a:extLst>
                    <a:ext uri="{FF2B5EF4-FFF2-40B4-BE49-F238E27FC236}">
                      <a16:creationId xmlns:a16="http://schemas.microsoft.com/office/drawing/2014/main" id="{E5DC4BBE-3825-8F49-CEC2-0985FC7ED438}"/>
                    </a:ext>
                  </a:extLst>
                </p:cNvPr>
                <p:cNvSpPr/>
                <p:nvPr/>
              </p:nvSpPr>
              <p:spPr>
                <a:xfrm>
                  <a:off x="1884078" y="4825825"/>
                  <a:ext cx="51601" cy="53402"/>
                </a:xfrm>
                <a:custGeom>
                  <a:avLst/>
                  <a:gdLst>
                    <a:gd name="connsiteX0" fmla="*/ 51602 w 51601"/>
                    <a:gd name="connsiteY0" fmla="*/ 26701 h 53402"/>
                    <a:gd name="connsiteX1" fmla="*/ 25801 w 51601"/>
                    <a:gd name="connsiteY1" fmla="*/ 53403 h 53402"/>
                    <a:gd name="connsiteX2" fmla="*/ 0 w 51601"/>
                    <a:gd name="connsiteY2" fmla="*/ 26701 h 53402"/>
                    <a:gd name="connsiteX3" fmla="*/ 25801 w 51601"/>
                    <a:gd name="connsiteY3" fmla="*/ 0 h 53402"/>
                    <a:gd name="connsiteX4" fmla="*/ 51602 w 51601"/>
                    <a:gd name="connsiteY4" fmla="*/ 26701 h 53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01" h="53402">
                      <a:moveTo>
                        <a:pt x="51602" y="26701"/>
                      </a:moveTo>
                      <a:cubicBezTo>
                        <a:pt x="51602" y="41448"/>
                        <a:pt x="40050" y="53403"/>
                        <a:pt x="25801" y="53403"/>
                      </a:cubicBezTo>
                      <a:cubicBezTo>
                        <a:pt x="11551" y="53403"/>
                        <a:pt x="0" y="41448"/>
                        <a:pt x="0" y="26701"/>
                      </a:cubicBezTo>
                      <a:cubicBezTo>
                        <a:pt x="0" y="11955"/>
                        <a:pt x="11551" y="0"/>
                        <a:pt x="25801" y="0"/>
                      </a:cubicBezTo>
                      <a:cubicBezTo>
                        <a:pt x="40050" y="0"/>
                        <a:pt x="51602" y="11955"/>
                        <a:pt x="51602" y="2670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8" name="任意形状 377">
                  <a:extLst>
                    <a:ext uri="{FF2B5EF4-FFF2-40B4-BE49-F238E27FC236}">
                      <a16:creationId xmlns:a16="http://schemas.microsoft.com/office/drawing/2014/main" id="{21A7243D-B632-F4EA-155E-E22CE2CE83BB}"/>
                    </a:ext>
                  </a:extLst>
                </p:cNvPr>
                <p:cNvSpPr/>
                <p:nvPr/>
              </p:nvSpPr>
              <p:spPr>
                <a:xfrm>
                  <a:off x="1697998" y="4788634"/>
                  <a:ext cx="79464" cy="26821"/>
                </a:xfrm>
                <a:custGeom>
                  <a:avLst/>
                  <a:gdLst>
                    <a:gd name="connsiteX0" fmla="*/ 78056 w 79464"/>
                    <a:gd name="connsiteY0" fmla="*/ 15947 h 26821"/>
                    <a:gd name="connsiteX1" fmla="*/ 39752 w 79464"/>
                    <a:gd name="connsiteY1" fmla="*/ 0 h 26821"/>
                    <a:gd name="connsiteX2" fmla="*/ 1448 w 79464"/>
                    <a:gd name="connsiteY2" fmla="*/ 15947 h 26821"/>
                    <a:gd name="connsiteX3" fmla="*/ 1342 w 79464"/>
                    <a:gd name="connsiteY3" fmla="*/ 24158 h 26821"/>
                    <a:gd name="connsiteX4" fmla="*/ 11408 w 79464"/>
                    <a:gd name="connsiteY4" fmla="*/ 26225 h 26821"/>
                    <a:gd name="connsiteX5" fmla="*/ 39752 w 79464"/>
                    <a:gd name="connsiteY5" fmla="*/ 19973 h 26821"/>
                    <a:gd name="connsiteX6" fmla="*/ 68096 w 79464"/>
                    <a:gd name="connsiteY6" fmla="*/ 26225 h 26821"/>
                    <a:gd name="connsiteX7" fmla="*/ 78162 w 79464"/>
                    <a:gd name="connsiteY7" fmla="*/ 24158 h 26821"/>
                    <a:gd name="connsiteX8" fmla="*/ 78056 w 7946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46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45" y="22145"/>
                        <a:pt x="80175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79" name="任意形状 378">
                  <a:extLst>
                    <a:ext uri="{FF2B5EF4-FFF2-40B4-BE49-F238E27FC236}">
                      <a16:creationId xmlns:a16="http://schemas.microsoft.com/office/drawing/2014/main" id="{903149CF-524A-952A-15E8-E71B158C1635}"/>
                    </a:ext>
                  </a:extLst>
                </p:cNvPr>
                <p:cNvSpPr/>
                <p:nvPr/>
              </p:nvSpPr>
              <p:spPr>
                <a:xfrm>
                  <a:off x="1870127" y="4788634"/>
                  <a:ext cx="79504" cy="26821"/>
                </a:xfrm>
                <a:custGeom>
                  <a:avLst/>
                  <a:gdLst>
                    <a:gd name="connsiteX0" fmla="*/ 78056 w 79504"/>
                    <a:gd name="connsiteY0" fmla="*/ 15947 h 26821"/>
                    <a:gd name="connsiteX1" fmla="*/ 39752 w 79504"/>
                    <a:gd name="connsiteY1" fmla="*/ 0 h 26821"/>
                    <a:gd name="connsiteX2" fmla="*/ 1448 w 79504"/>
                    <a:gd name="connsiteY2" fmla="*/ 15947 h 26821"/>
                    <a:gd name="connsiteX3" fmla="*/ 1342 w 79504"/>
                    <a:gd name="connsiteY3" fmla="*/ 24158 h 26821"/>
                    <a:gd name="connsiteX4" fmla="*/ 11408 w 79504"/>
                    <a:gd name="connsiteY4" fmla="*/ 26225 h 26821"/>
                    <a:gd name="connsiteX5" fmla="*/ 39752 w 79504"/>
                    <a:gd name="connsiteY5" fmla="*/ 19973 h 26821"/>
                    <a:gd name="connsiteX6" fmla="*/ 68096 w 79504"/>
                    <a:gd name="connsiteY6" fmla="*/ 26225 h 26821"/>
                    <a:gd name="connsiteX7" fmla="*/ 78162 w 79504"/>
                    <a:gd name="connsiteY7" fmla="*/ 24158 h 26821"/>
                    <a:gd name="connsiteX8" fmla="*/ 78056 w 7950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50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98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80" name="任意形状 379">
                  <a:extLst>
                    <a:ext uri="{FF2B5EF4-FFF2-40B4-BE49-F238E27FC236}">
                      <a16:creationId xmlns:a16="http://schemas.microsoft.com/office/drawing/2014/main" id="{4932BF83-A18D-E4CF-270A-0D4CC7AB6832}"/>
                    </a:ext>
                  </a:extLst>
                </p:cNvPr>
                <p:cNvSpPr/>
                <p:nvPr/>
              </p:nvSpPr>
              <p:spPr>
                <a:xfrm>
                  <a:off x="1763594" y="4942191"/>
                  <a:ext cx="120445" cy="41936"/>
                </a:xfrm>
                <a:custGeom>
                  <a:avLst/>
                  <a:gdLst>
                    <a:gd name="connsiteX0" fmla="*/ 104273 w 120445"/>
                    <a:gd name="connsiteY0" fmla="*/ 1831 h 41936"/>
                    <a:gd name="connsiteX1" fmla="*/ 16274 w 120445"/>
                    <a:gd name="connsiteY1" fmla="*/ 1831 h 41936"/>
                    <a:gd name="connsiteX2" fmla="*/ 911 w 120445"/>
                    <a:gd name="connsiteY2" fmla="*/ 13539 h 41936"/>
                    <a:gd name="connsiteX3" fmla="*/ 60406 w 120445"/>
                    <a:gd name="connsiteY3" fmla="*/ 41936 h 41936"/>
                    <a:gd name="connsiteX4" fmla="*/ 119531 w 120445"/>
                    <a:gd name="connsiteY4" fmla="*/ 13539 h 41936"/>
                    <a:gd name="connsiteX5" fmla="*/ 104273 w 120445"/>
                    <a:gd name="connsiteY5" fmla="*/ 1831 h 41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445" h="41936">
                      <a:moveTo>
                        <a:pt x="104273" y="1831"/>
                      </a:moveTo>
                      <a:cubicBezTo>
                        <a:pt x="87584" y="11738"/>
                        <a:pt x="32910" y="11738"/>
                        <a:pt x="16274" y="1831"/>
                      </a:cubicBezTo>
                      <a:cubicBezTo>
                        <a:pt x="6685" y="-3838"/>
                        <a:pt x="-3063" y="4851"/>
                        <a:pt x="911" y="13539"/>
                      </a:cubicBezTo>
                      <a:cubicBezTo>
                        <a:pt x="4831" y="22069"/>
                        <a:pt x="34658" y="41936"/>
                        <a:pt x="60406" y="41936"/>
                      </a:cubicBezTo>
                      <a:cubicBezTo>
                        <a:pt x="86154" y="41936"/>
                        <a:pt x="115610" y="22069"/>
                        <a:pt x="119531" y="13539"/>
                      </a:cubicBezTo>
                      <a:cubicBezTo>
                        <a:pt x="123504" y="4851"/>
                        <a:pt x="113809" y="-3891"/>
                        <a:pt x="104273" y="1831"/>
                      </a:cubicBezTo>
                      <a:close/>
                    </a:path>
                  </a:pathLst>
                </a:custGeom>
                <a:solidFill>
                  <a:srgbClr val="444444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81" name="任意形状 380">
                  <a:extLst>
                    <a:ext uri="{FF2B5EF4-FFF2-40B4-BE49-F238E27FC236}">
                      <a16:creationId xmlns:a16="http://schemas.microsoft.com/office/drawing/2014/main" id="{9C2BC3ED-1531-9684-10CE-18C840F6CFF9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4938" cy="338218"/>
                </a:xfrm>
                <a:custGeom>
                  <a:avLst/>
                  <a:gdLst>
                    <a:gd name="connsiteX0" fmla="*/ 215520 w 424938"/>
                    <a:gd name="connsiteY0" fmla="*/ 0 h 338218"/>
                    <a:gd name="connsiteX1" fmla="*/ 0 w 424938"/>
                    <a:gd name="connsiteY1" fmla="*/ 204076 h 338218"/>
                    <a:gd name="connsiteX2" fmla="*/ 3974 w 424938"/>
                    <a:gd name="connsiteY2" fmla="*/ 338219 h 338218"/>
                    <a:gd name="connsiteX3" fmla="*/ 39576 w 424938"/>
                    <a:gd name="connsiteY3" fmla="*/ 338113 h 338218"/>
                    <a:gd name="connsiteX4" fmla="*/ 82383 w 424938"/>
                    <a:gd name="connsiteY4" fmla="*/ 219757 h 338218"/>
                    <a:gd name="connsiteX5" fmla="*/ 267863 w 424938"/>
                    <a:gd name="connsiteY5" fmla="*/ 130276 h 338218"/>
                    <a:gd name="connsiteX6" fmla="*/ 359358 w 424938"/>
                    <a:gd name="connsiteY6" fmla="*/ 219599 h 338218"/>
                    <a:gd name="connsiteX7" fmla="*/ 381662 w 424938"/>
                    <a:gd name="connsiteY7" fmla="*/ 338166 h 338218"/>
                    <a:gd name="connsiteX8" fmla="*/ 420867 w 424938"/>
                    <a:gd name="connsiteY8" fmla="*/ 338166 h 338218"/>
                    <a:gd name="connsiteX9" fmla="*/ 420973 w 424938"/>
                    <a:gd name="connsiteY9" fmla="*/ 337318 h 338218"/>
                    <a:gd name="connsiteX10" fmla="*/ 424893 w 424938"/>
                    <a:gd name="connsiteY10" fmla="*/ 203970 h 338218"/>
                    <a:gd name="connsiteX11" fmla="*/ 215520 w 424938"/>
                    <a:gd name="connsiteY11" fmla="*/ 0 h 338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4938" h="338218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245187"/>
                        <a:pt x="1007" y="291650"/>
                        <a:pt x="3974" y="338219"/>
                      </a:cubicBezTo>
                      <a:lnTo>
                        <a:pt x="39576" y="338113"/>
                      </a:lnTo>
                      <a:cubicBezTo>
                        <a:pt x="39258" y="322643"/>
                        <a:pt x="50119" y="227016"/>
                        <a:pt x="82383" y="219757"/>
                      </a:cubicBezTo>
                      <a:cubicBezTo>
                        <a:pt x="200844" y="193109"/>
                        <a:pt x="267863" y="130276"/>
                        <a:pt x="267863" y="130276"/>
                      </a:cubicBezTo>
                      <a:cubicBezTo>
                        <a:pt x="285293" y="168315"/>
                        <a:pt x="339809" y="205453"/>
                        <a:pt x="359358" y="219599"/>
                      </a:cubicBezTo>
                      <a:cubicBezTo>
                        <a:pt x="375411" y="231201"/>
                        <a:pt x="381980" y="317875"/>
                        <a:pt x="381662" y="338166"/>
                      </a:cubicBezTo>
                      <a:lnTo>
                        <a:pt x="420867" y="338166"/>
                      </a:lnTo>
                      <a:cubicBezTo>
                        <a:pt x="420867" y="337901"/>
                        <a:pt x="420973" y="337636"/>
                        <a:pt x="420973" y="337318"/>
                      </a:cubicBezTo>
                      <a:cubicBezTo>
                        <a:pt x="423940" y="290961"/>
                        <a:pt x="424893" y="244817"/>
                        <a:pt x="424893" y="203970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82" name="任意形状 381">
                  <a:extLst>
                    <a:ext uri="{FF2B5EF4-FFF2-40B4-BE49-F238E27FC236}">
                      <a16:creationId xmlns:a16="http://schemas.microsoft.com/office/drawing/2014/main" id="{E4F8A730-35D1-D615-10C1-E054D223AD61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4938" cy="338218"/>
                </a:xfrm>
                <a:custGeom>
                  <a:avLst/>
                  <a:gdLst>
                    <a:gd name="connsiteX0" fmla="*/ 215520 w 424938"/>
                    <a:gd name="connsiteY0" fmla="*/ 0 h 338218"/>
                    <a:gd name="connsiteX1" fmla="*/ 0 w 424938"/>
                    <a:gd name="connsiteY1" fmla="*/ 204076 h 338218"/>
                    <a:gd name="connsiteX2" fmla="*/ 3974 w 424938"/>
                    <a:gd name="connsiteY2" fmla="*/ 338219 h 338218"/>
                    <a:gd name="connsiteX3" fmla="*/ 39576 w 424938"/>
                    <a:gd name="connsiteY3" fmla="*/ 338113 h 338218"/>
                    <a:gd name="connsiteX4" fmla="*/ 82383 w 424938"/>
                    <a:gd name="connsiteY4" fmla="*/ 219757 h 338218"/>
                    <a:gd name="connsiteX5" fmla="*/ 267863 w 424938"/>
                    <a:gd name="connsiteY5" fmla="*/ 130276 h 338218"/>
                    <a:gd name="connsiteX6" fmla="*/ 359358 w 424938"/>
                    <a:gd name="connsiteY6" fmla="*/ 219599 h 338218"/>
                    <a:gd name="connsiteX7" fmla="*/ 381662 w 424938"/>
                    <a:gd name="connsiteY7" fmla="*/ 338166 h 338218"/>
                    <a:gd name="connsiteX8" fmla="*/ 420867 w 424938"/>
                    <a:gd name="connsiteY8" fmla="*/ 338166 h 338218"/>
                    <a:gd name="connsiteX9" fmla="*/ 420973 w 424938"/>
                    <a:gd name="connsiteY9" fmla="*/ 337318 h 338218"/>
                    <a:gd name="connsiteX10" fmla="*/ 424893 w 424938"/>
                    <a:gd name="connsiteY10" fmla="*/ 203970 h 338218"/>
                    <a:gd name="connsiteX11" fmla="*/ 215520 w 424938"/>
                    <a:gd name="connsiteY11" fmla="*/ 0 h 338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4938" h="338218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245187"/>
                        <a:pt x="1007" y="291650"/>
                        <a:pt x="3974" y="338219"/>
                      </a:cubicBezTo>
                      <a:lnTo>
                        <a:pt x="39576" y="338113"/>
                      </a:lnTo>
                      <a:cubicBezTo>
                        <a:pt x="39258" y="322643"/>
                        <a:pt x="50119" y="227016"/>
                        <a:pt x="82383" y="219757"/>
                      </a:cubicBezTo>
                      <a:cubicBezTo>
                        <a:pt x="200844" y="193109"/>
                        <a:pt x="267863" y="130276"/>
                        <a:pt x="267863" y="130276"/>
                      </a:cubicBezTo>
                      <a:cubicBezTo>
                        <a:pt x="285293" y="168315"/>
                        <a:pt x="339809" y="205453"/>
                        <a:pt x="359358" y="219599"/>
                      </a:cubicBezTo>
                      <a:cubicBezTo>
                        <a:pt x="375411" y="231201"/>
                        <a:pt x="381980" y="317875"/>
                        <a:pt x="381662" y="338166"/>
                      </a:cubicBezTo>
                      <a:lnTo>
                        <a:pt x="420867" y="338166"/>
                      </a:lnTo>
                      <a:cubicBezTo>
                        <a:pt x="420867" y="337901"/>
                        <a:pt x="420973" y="337636"/>
                        <a:pt x="420973" y="337318"/>
                      </a:cubicBezTo>
                      <a:cubicBezTo>
                        <a:pt x="423940" y="290961"/>
                        <a:pt x="424893" y="244817"/>
                        <a:pt x="424893" y="203970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</p:grpSp>
          <p:sp>
            <p:nvSpPr>
              <p:cNvPr id="366" name="文本框 365">
                <a:extLst>
                  <a:ext uri="{FF2B5EF4-FFF2-40B4-BE49-F238E27FC236}">
                    <a16:creationId xmlns:a16="http://schemas.microsoft.com/office/drawing/2014/main" id="{46106FBE-956C-7F87-2021-90AD3757E11A}"/>
                  </a:ext>
                </a:extLst>
              </p:cNvPr>
              <p:cNvSpPr txBox="1"/>
              <p:nvPr/>
            </p:nvSpPr>
            <p:spPr>
              <a:xfrm>
                <a:off x="4236982" y="2176803"/>
                <a:ext cx="1268105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User</a:t>
                </a:r>
                <a:r>
                  <a:rPr kumimoji="1"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2</a:t>
                </a:r>
              </a:p>
            </p:txBody>
          </p:sp>
        </p:grpSp>
        <p:grpSp>
          <p:nvGrpSpPr>
            <p:cNvPr id="261" name="组合 260">
              <a:extLst>
                <a:ext uri="{FF2B5EF4-FFF2-40B4-BE49-F238E27FC236}">
                  <a16:creationId xmlns:a16="http://schemas.microsoft.com/office/drawing/2014/main" id="{6E8C356A-4AFB-D1B8-D6AF-662EC683D483}"/>
                </a:ext>
              </a:extLst>
            </p:cNvPr>
            <p:cNvGrpSpPr/>
            <p:nvPr/>
          </p:nvGrpSpPr>
          <p:grpSpPr>
            <a:xfrm>
              <a:off x="3838944" y="2865946"/>
              <a:ext cx="1666143" cy="464520"/>
              <a:chOff x="3838944" y="2798713"/>
              <a:chExt cx="1666143" cy="464520"/>
            </a:xfrm>
          </p:grpSpPr>
          <p:grpSp>
            <p:nvGrpSpPr>
              <p:cNvPr id="350" name="组合 349">
                <a:extLst>
                  <a:ext uri="{FF2B5EF4-FFF2-40B4-BE49-F238E27FC236}">
                    <a16:creationId xmlns:a16="http://schemas.microsoft.com/office/drawing/2014/main" id="{EB63A47E-2F13-DBAE-7C23-D99F27107159}"/>
                  </a:ext>
                </a:extLst>
              </p:cNvPr>
              <p:cNvGrpSpPr/>
              <p:nvPr/>
            </p:nvGrpSpPr>
            <p:grpSpPr>
              <a:xfrm>
                <a:off x="3838944" y="2798713"/>
                <a:ext cx="384684" cy="464520"/>
                <a:chOff x="865457" y="2127368"/>
                <a:chExt cx="533923" cy="644731"/>
              </a:xfrm>
            </p:grpSpPr>
            <p:sp>
              <p:nvSpPr>
                <p:cNvPr id="352" name="任意形状 351">
                  <a:extLst>
                    <a:ext uri="{FF2B5EF4-FFF2-40B4-BE49-F238E27FC236}">
                      <a16:creationId xmlns:a16="http://schemas.microsoft.com/office/drawing/2014/main" id="{99D27A30-4BC8-85E8-B8E5-3F8CD1A661C3}"/>
                    </a:ext>
                  </a:extLst>
                </p:cNvPr>
                <p:cNvSpPr/>
                <p:nvPr/>
              </p:nvSpPr>
              <p:spPr>
                <a:xfrm>
                  <a:off x="893563" y="2127377"/>
                  <a:ext cx="477511" cy="360220"/>
                </a:xfrm>
                <a:custGeom>
                  <a:avLst/>
                  <a:gdLst>
                    <a:gd name="connsiteX0" fmla="*/ 477316 w 477511"/>
                    <a:gd name="connsiteY0" fmla="*/ 189098 h 360220"/>
                    <a:gd name="connsiteX1" fmla="*/ 462693 w 477511"/>
                    <a:gd name="connsiteY1" fmla="*/ 163668 h 360220"/>
                    <a:gd name="connsiteX2" fmla="*/ 445793 w 477511"/>
                    <a:gd name="connsiteY2" fmla="*/ 110265 h 360220"/>
                    <a:gd name="connsiteX3" fmla="*/ 411251 w 477511"/>
                    <a:gd name="connsiteY3" fmla="*/ 64809 h 360220"/>
                    <a:gd name="connsiteX4" fmla="*/ 363834 w 477511"/>
                    <a:gd name="connsiteY4" fmla="*/ 34452 h 360220"/>
                    <a:gd name="connsiteX5" fmla="*/ 308948 w 477511"/>
                    <a:gd name="connsiteY5" fmla="*/ 19618 h 360220"/>
                    <a:gd name="connsiteX6" fmla="*/ 238750 w 477511"/>
                    <a:gd name="connsiteY6" fmla="*/ 16068 h 360220"/>
                    <a:gd name="connsiteX7" fmla="*/ 168553 w 477511"/>
                    <a:gd name="connsiteY7" fmla="*/ 19618 h 360220"/>
                    <a:gd name="connsiteX8" fmla="*/ 113667 w 477511"/>
                    <a:gd name="connsiteY8" fmla="*/ 34452 h 360220"/>
                    <a:gd name="connsiteX9" fmla="*/ 66250 w 477511"/>
                    <a:gd name="connsiteY9" fmla="*/ 64809 h 360220"/>
                    <a:gd name="connsiteX10" fmla="*/ 31708 w 477511"/>
                    <a:gd name="connsiteY10" fmla="*/ 110265 h 360220"/>
                    <a:gd name="connsiteX11" fmla="*/ 14808 w 477511"/>
                    <a:gd name="connsiteY11" fmla="*/ 163721 h 360220"/>
                    <a:gd name="connsiteX12" fmla="*/ 185 w 477511"/>
                    <a:gd name="connsiteY12" fmla="*/ 189151 h 360220"/>
                    <a:gd name="connsiteX13" fmla="*/ 10304 w 477511"/>
                    <a:gd name="connsiteY13" fmla="*/ 220515 h 360220"/>
                    <a:gd name="connsiteX14" fmla="*/ 18569 w 477511"/>
                    <a:gd name="connsiteY14" fmla="*/ 272540 h 360220"/>
                    <a:gd name="connsiteX15" fmla="*/ 49297 w 477511"/>
                    <a:gd name="connsiteY15" fmla="*/ 322500 h 360220"/>
                    <a:gd name="connsiteX16" fmla="*/ 79813 w 477511"/>
                    <a:gd name="connsiteY16" fmla="*/ 360168 h 360220"/>
                    <a:gd name="connsiteX17" fmla="*/ 79813 w 477511"/>
                    <a:gd name="connsiteY17" fmla="*/ 344221 h 360220"/>
                    <a:gd name="connsiteX18" fmla="*/ 65032 w 477511"/>
                    <a:gd name="connsiteY18" fmla="*/ 321599 h 360220"/>
                    <a:gd name="connsiteX19" fmla="*/ 70118 w 477511"/>
                    <a:gd name="connsiteY19" fmla="*/ 322447 h 360220"/>
                    <a:gd name="connsiteX20" fmla="*/ 411939 w 477511"/>
                    <a:gd name="connsiteY20" fmla="*/ 314712 h 360220"/>
                    <a:gd name="connsiteX21" fmla="*/ 397635 w 477511"/>
                    <a:gd name="connsiteY21" fmla="*/ 344274 h 360220"/>
                    <a:gd name="connsiteX22" fmla="*/ 397635 w 477511"/>
                    <a:gd name="connsiteY22" fmla="*/ 360221 h 360220"/>
                    <a:gd name="connsiteX23" fmla="*/ 428151 w 477511"/>
                    <a:gd name="connsiteY23" fmla="*/ 322553 h 360220"/>
                    <a:gd name="connsiteX24" fmla="*/ 458879 w 477511"/>
                    <a:gd name="connsiteY24" fmla="*/ 272593 h 360220"/>
                    <a:gd name="connsiteX25" fmla="*/ 467143 w 477511"/>
                    <a:gd name="connsiteY25" fmla="*/ 220568 h 360220"/>
                    <a:gd name="connsiteX26" fmla="*/ 477316 w 477511"/>
                    <a:gd name="connsiteY26" fmla="*/ 189098 h 3602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477511" h="360220">
                      <a:moveTo>
                        <a:pt x="477316" y="189098"/>
                      </a:moveTo>
                      <a:cubicBezTo>
                        <a:pt x="475461" y="170344"/>
                        <a:pt x="462693" y="163668"/>
                        <a:pt x="462693" y="163668"/>
                      </a:cubicBezTo>
                      <a:cubicBezTo>
                        <a:pt x="475461" y="139722"/>
                        <a:pt x="469845" y="121921"/>
                        <a:pt x="445793" y="110265"/>
                      </a:cubicBezTo>
                      <a:cubicBezTo>
                        <a:pt x="448601" y="82345"/>
                        <a:pt x="436363" y="67988"/>
                        <a:pt x="411251" y="64809"/>
                      </a:cubicBezTo>
                      <a:cubicBezTo>
                        <a:pt x="405052" y="38002"/>
                        <a:pt x="388787" y="27671"/>
                        <a:pt x="363834" y="34452"/>
                      </a:cubicBezTo>
                      <a:cubicBezTo>
                        <a:pt x="350219" y="11512"/>
                        <a:pt x="331782" y="6585"/>
                        <a:pt x="308948" y="19618"/>
                      </a:cubicBezTo>
                      <a:cubicBezTo>
                        <a:pt x="289240" y="-2686"/>
                        <a:pt x="261478" y="-8673"/>
                        <a:pt x="238750" y="16068"/>
                      </a:cubicBezTo>
                      <a:cubicBezTo>
                        <a:pt x="216022" y="-8726"/>
                        <a:pt x="188261" y="-2686"/>
                        <a:pt x="168553" y="19618"/>
                      </a:cubicBezTo>
                      <a:cubicBezTo>
                        <a:pt x="145719" y="6585"/>
                        <a:pt x="127282" y="11512"/>
                        <a:pt x="113667" y="34452"/>
                      </a:cubicBezTo>
                      <a:cubicBezTo>
                        <a:pt x="88714" y="27671"/>
                        <a:pt x="72449" y="37949"/>
                        <a:pt x="66250" y="64809"/>
                      </a:cubicBezTo>
                      <a:cubicBezTo>
                        <a:pt x="41138" y="67988"/>
                        <a:pt x="28900" y="82345"/>
                        <a:pt x="31708" y="110265"/>
                      </a:cubicBezTo>
                      <a:cubicBezTo>
                        <a:pt x="7655" y="121921"/>
                        <a:pt x="1987" y="139775"/>
                        <a:pt x="14808" y="163721"/>
                      </a:cubicBezTo>
                      <a:cubicBezTo>
                        <a:pt x="14808" y="163721"/>
                        <a:pt x="2093" y="170397"/>
                        <a:pt x="185" y="189151"/>
                      </a:cubicBezTo>
                      <a:cubicBezTo>
                        <a:pt x="-1616" y="207376"/>
                        <a:pt x="10304" y="220515"/>
                        <a:pt x="10304" y="220515"/>
                      </a:cubicBezTo>
                      <a:cubicBezTo>
                        <a:pt x="-4954" y="239269"/>
                        <a:pt x="26" y="258925"/>
                        <a:pt x="18569" y="272540"/>
                      </a:cubicBezTo>
                      <a:cubicBezTo>
                        <a:pt x="18569" y="272540"/>
                        <a:pt x="6331" y="311692"/>
                        <a:pt x="49297" y="322500"/>
                      </a:cubicBezTo>
                      <a:cubicBezTo>
                        <a:pt x="49297" y="322500"/>
                        <a:pt x="49615" y="356300"/>
                        <a:pt x="79813" y="360168"/>
                      </a:cubicBezTo>
                      <a:lnTo>
                        <a:pt x="79813" y="344221"/>
                      </a:lnTo>
                      <a:cubicBezTo>
                        <a:pt x="68952" y="342261"/>
                        <a:pt x="65085" y="331877"/>
                        <a:pt x="65032" y="321599"/>
                      </a:cubicBezTo>
                      <a:cubicBezTo>
                        <a:pt x="66674" y="321917"/>
                        <a:pt x="68317" y="322182"/>
                        <a:pt x="70118" y="322447"/>
                      </a:cubicBezTo>
                      <a:cubicBezTo>
                        <a:pt x="71230" y="320380"/>
                        <a:pt x="372205" y="315612"/>
                        <a:pt x="411939" y="314712"/>
                      </a:cubicBezTo>
                      <a:cubicBezTo>
                        <a:pt x="413794" y="326738"/>
                        <a:pt x="410933" y="341837"/>
                        <a:pt x="397635" y="344274"/>
                      </a:cubicBezTo>
                      <a:lnTo>
                        <a:pt x="397635" y="360221"/>
                      </a:lnTo>
                      <a:cubicBezTo>
                        <a:pt x="427886" y="356300"/>
                        <a:pt x="428151" y="322553"/>
                        <a:pt x="428151" y="322553"/>
                      </a:cubicBezTo>
                      <a:cubicBezTo>
                        <a:pt x="471117" y="311745"/>
                        <a:pt x="458879" y="272593"/>
                        <a:pt x="458879" y="272593"/>
                      </a:cubicBezTo>
                      <a:cubicBezTo>
                        <a:pt x="477421" y="258978"/>
                        <a:pt x="482402" y="239322"/>
                        <a:pt x="467143" y="220568"/>
                      </a:cubicBezTo>
                      <a:cubicBezTo>
                        <a:pt x="467249" y="220462"/>
                        <a:pt x="479170" y="207323"/>
                        <a:pt x="477316" y="189098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3" name="任意形状 352">
                  <a:extLst>
                    <a:ext uri="{FF2B5EF4-FFF2-40B4-BE49-F238E27FC236}">
                      <a16:creationId xmlns:a16="http://schemas.microsoft.com/office/drawing/2014/main" id="{B9A344A2-80A2-B192-6D38-ABBD9FEED994}"/>
                    </a:ext>
                  </a:extLst>
                </p:cNvPr>
                <p:cNvSpPr/>
                <p:nvPr/>
              </p:nvSpPr>
              <p:spPr>
                <a:xfrm>
                  <a:off x="865457" y="2615758"/>
                  <a:ext cx="533923" cy="156341"/>
                </a:xfrm>
                <a:custGeom>
                  <a:avLst/>
                  <a:gdLst>
                    <a:gd name="connsiteX0" fmla="*/ 533924 w 533923"/>
                    <a:gd name="connsiteY0" fmla="*/ 134779 h 156341"/>
                    <a:gd name="connsiteX1" fmla="*/ 533924 w 533923"/>
                    <a:gd name="connsiteY1" fmla="*/ 156341 h 156341"/>
                    <a:gd name="connsiteX2" fmla="*/ 0 w 533923"/>
                    <a:gd name="connsiteY2" fmla="*/ 156341 h 156341"/>
                    <a:gd name="connsiteX3" fmla="*/ 0 w 533923"/>
                    <a:gd name="connsiteY3" fmla="*/ 134779 h 156341"/>
                    <a:gd name="connsiteX4" fmla="*/ 147918 w 533923"/>
                    <a:gd name="connsiteY4" fmla="*/ 11867 h 156341"/>
                    <a:gd name="connsiteX5" fmla="*/ 266962 w 533923"/>
                    <a:gd name="connsiteY5" fmla="*/ 0 h 156341"/>
                    <a:gd name="connsiteX6" fmla="*/ 267598 w 533923"/>
                    <a:gd name="connsiteY6" fmla="*/ 0 h 156341"/>
                    <a:gd name="connsiteX7" fmla="*/ 385423 w 533923"/>
                    <a:gd name="connsiteY7" fmla="*/ 12556 h 156341"/>
                    <a:gd name="connsiteX8" fmla="*/ 533924 w 533923"/>
                    <a:gd name="connsiteY8" fmla="*/ 134779 h 156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33923" h="156341">
                      <a:moveTo>
                        <a:pt x="533924" y="134779"/>
                      </a:moveTo>
                      <a:lnTo>
                        <a:pt x="533924" y="156341"/>
                      </a:lnTo>
                      <a:lnTo>
                        <a:pt x="0" y="156341"/>
                      </a:lnTo>
                      <a:lnTo>
                        <a:pt x="0" y="134779"/>
                      </a:lnTo>
                      <a:cubicBezTo>
                        <a:pt x="0" y="69138"/>
                        <a:pt x="64211" y="29827"/>
                        <a:pt x="147918" y="11867"/>
                      </a:cubicBezTo>
                      <a:cubicBezTo>
                        <a:pt x="185056" y="3815"/>
                        <a:pt x="226062" y="53"/>
                        <a:pt x="266962" y="0"/>
                      </a:cubicBezTo>
                      <a:lnTo>
                        <a:pt x="267598" y="0"/>
                      </a:lnTo>
                      <a:cubicBezTo>
                        <a:pt x="308180" y="0"/>
                        <a:pt x="348709" y="4185"/>
                        <a:pt x="385423" y="12556"/>
                      </a:cubicBezTo>
                      <a:cubicBezTo>
                        <a:pt x="469607" y="31629"/>
                        <a:pt x="533924" y="72528"/>
                        <a:pt x="533924" y="13477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78C1F"/>
                    </a:gs>
                    <a:gs pos="50000">
                      <a:srgbClr val="F27C21"/>
                    </a:gs>
                    <a:gs pos="100000">
                      <a:srgbClr val="ED6D23"/>
                    </a:gs>
                  </a:gsLst>
                  <a:lin ang="54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4" name="任意形状 353">
                  <a:extLst>
                    <a:ext uri="{FF2B5EF4-FFF2-40B4-BE49-F238E27FC236}">
                      <a16:creationId xmlns:a16="http://schemas.microsoft.com/office/drawing/2014/main" id="{F1B24031-1145-8201-3CA8-BC4C045B594E}"/>
                    </a:ext>
                  </a:extLst>
                </p:cNvPr>
                <p:cNvSpPr/>
                <p:nvPr/>
              </p:nvSpPr>
              <p:spPr>
                <a:xfrm>
                  <a:off x="1085264" y="2592501"/>
                  <a:ext cx="94302" cy="96157"/>
                </a:xfrm>
                <a:custGeom>
                  <a:avLst/>
                  <a:gdLst>
                    <a:gd name="connsiteX0" fmla="*/ 94250 w 94302"/>
                    <a:gd name="connsiteY0" fmla="*/ 0 h 96157"/>
                    <a:gd name="connsiteX1" fmla="*/ 0 w 94302"/>
                    <a:gd name="connsiteY1" fmla="*/ 0 h 96157"/>
                    <a:gd name="connsiteX2" fmla="*/ 0 w 94302"/>
                    <a:gd name="connsiteY2" fmla="*/ 52873 h 96157"/>
                    <a:gd name="connsiteX3" fmla="*/ 42860 w 94302"/>
                    <a:gd name="connsiteY3" fmla="*/ 96157 h 96157"/>
                    <a:gd name="connsiteX4" fmla="*/ 51443 w 94302"/>
                    <a:gd name="connsiteY4" fmla="*/ 96157 h 96157"/>
                    <a:gd name="connsiteX5" fmla="*/ 94303 w 94302"/>
                    <a:gd name="connsiteY5" fmla="*/ 52873 h 96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4302" h="96157">
                      <a:moveTo>
                        <a:pt x="94250" y="0"/>
                      </a:moveTo>
                      <a:lnTo>
                        <a:pt x="0" y="0"/>
                      </a:lnTo>
                      <a:lnTo>
                        <a:pt x="0" y="52873"/>
                      </a:lnTo>
                      <a:cubicBezTo>
                        <a:pt x="0" y="76767"/>
                        <a:pt x="19178" y="96157"/>
                        <a:pt x="42860" y="96157"/>
                      </a:cubicBezTo>
                      <a:lnTo>
                        <a:pt x="51443" y="96157"/>
                      </a:lnTo>
                      <a:cubicBezTo>
                        <a:pt x="75071" y="96157"/>
                        <a:pt x="94303" y="76767"/>
                        <a:pt x="94303" y="52873"/>
                      </a:cubicBez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5" name="任意形状 354">
                  <a:extLst>
                    <a:ext uri="{FF2B5EF4-FFF2-40B4-BE49-F238E27FC236}">
                      <a16:creationId xmlns:a16="http://schemas.microsoft.com/office/drawing/2014/main" id="{58A6CF73-5D6E-666D-C115-90B94A87D8AE}"/>
                    </a:ext>
                  </a:extLst>
                </p:cNvPr>
                <p:cNvSpPr/>
                <p:nvPr/>
              </p:nvSpPr>
              <p:spPr>
                <a:xfrm>
                  <a:off x="936180" y="2387785"/>
                  <a:ext cx="392416" cy="110302"/>
                </a:xfrm>
                <a:custGeom>
                  <a:avLst/>
                  <a:gdLst>
                    <a:gd name="connsiteX0" fmla="*/ 51443 w 392416"/>
                    <a:gd name="connsiteY0" fmla="*/ 110303 h 110302"/>
                    <a:gd name="connsiteX1" fmla="*/ 0 w 392416"/>
                    <a:gd name="connsiteY1" fmla="*/ 55151 h 110302"/>
                    <a:gd name="connsiteX2" fmla="*/ 51443 w 392416"/>
                    <a:gd name="connsiteY2" fmla="*/ 0 h 110302"/>
                    <a:gd name="connsiteX3" fmla="*/ 340974 w 392416"/>
                    <a:gd name="connsiteY3" fmla="*/ 0 h 110302"/>
                    <a:gd name="connsiteX4" fmla="*/ 392417 w 392416"/>
                    <a:gd name="connsiteY4" fmla="*/ 55151 h 110302"/>
                    <a:gd name="connsiteX5" fmla="*/ 340974 w 392416"/>
                    <a:gd name="connsiteY5" fmla="*/ 110303 h 110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92416" h="110302">
                      <a:moveTo>
                        <a:pt x="51443" y="110303"/>
                      </a:moveTo>
                      <a:cubicBezTo>
                        <a:pt x="23046" y="110303"/>
                        <a:pt x="0" y="85561"/>
                        <a:pt x="0" y="55151"/>
                      </a:cubicBezTo>
                      <a:cubicBezTo>
                        <a:pt x="0" y="24741"/>
                        <a:pt x="23099" y="0"/>
                        <a:pt x="51443" y="0"/>
                      </a:cubicBezTo>
                      <a:lnTo>
                        <a:pt x="340974" y="0"/>
                      </a:lnTo>
                      <a:cubicBezTo>
                        <a:pt x="369371" y="0"/>
                        <a:pt x="392417" y="24741"/>
                        <a:pt x="392417" y="55151"/>
                      </a:cubicBezTo>
                      <a:cubicBezTo>
                        <a:pt x="392417" y="85561"/>
                        <a:pt x="369318" y="110303"/>
                        <a:pt x="340974" y="110303"/>
                      </a:cubicBez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6" name="任意形状 355">
                  <a:extLst>
                    <a:ext uri="{FF2B5EF4-FFF2-40B4-BE49-F238E27FC236}">
                      <a16:creationId xmlns:a16="http://schemas.microsoft.com/office/drawing/2014/main" id="{7069014E-6188-6CED-001C-07116346CBA1}"/>
                    </a:ext>
                  </a:extLst>
                </p:cNvPr>
                <p:cNvSpPr/>
                <p:nvPr/>
              </p:nvSpPr>
              <p:spPr>
                <a:xfrm>
                  <a:off x="954829" y="2170151"/>
                  <a:ext cx="355172" cy="451435"/>
                </a:xfrm>
                <a:custGeom>
                  <a:avLst/>
                  <a:gdLst>
                    <a:gd name="connsiteX0" fmla="*/ 177586 w 355172"/>
                    <a:gd name="connsiteY0" fmla="*/ 0 h 451435"/>
                    <a:gd name="connsiteX1" fmla="*/ 0 w 355172"/>
                    <a:gd name="connsiteY1" fmla="*/ 240525 h 451435"/>
                    <a:gd name="connsiteX2" fmla="*/ 177586 w 355172"/>
                    <a:gd name="connsiteY2" fmla="*/ 451435 h 451435"/>
                    <a:gd name="connsiteX3" fmla="*/ 355172 w 355172"/>
                    <a:gd name="connsiteY3" fmla="*/ 240525 h 451435"/>
                    <a:gd name="connsiteX4" fmla="*/ 177586 w 355172"/>
                    <a:gd name="connsiteY4" fmla="*/ 0 h 451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5172" h="451435">
                      <a:moveTo>
                        <a:pt x="177586" y="0"/>
                      </a:moveTo>
                      <a:cubicBezTo>
                        <a:pt x="64423" y="0"/>
                        <a:pt x="0" y="98594"/>
                        <a:pt x="0" y="240525"/>
                      </a:cubicBezTo>
                      <a:cubicBezTo>
                        <a:pt x="0" y="381662"/>
                        <a:pt x="87998" y="451435"/>
                        <a:pt x="177586" y="451435"/>
                      </a:cubicBezTo>
                      <a:cubicBezTo>
                        <a:pt x="267174" y="451435"/>
                        <a:pt x="355172" y="381662"/>
                        <a:pt x="355172" y="240525"/>
                      </a:cubicBezTo>
                      <a:cubicBezTo>
                        <a:pt x="355172" y="98594"/>
                        <a:pt x="290750" y="0"/>
                        <a:pt x="177586" y="0"/>
                      </a:cubicBezTo>
                      <a:close/>
                    </a:path>
                  </a:pathLst>
                </a:custGeom>
                <a:solidFill>
                  <a:srgbClr val="F9DDB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7" name="任意形状 356">
                  <a:extLst>
                    <a:ext uri="{FF2B5EF4-FFF2-40B4-BE49-F238E27FC236}">
                      <a16:creationId xmlns:a16="http://schemas.microsoft.com/office/drawing/2014/main" id="{24C302C3-FC46-889A-9385-FE0575DA677D}"/>
                    </a:ext>
                  </a:extLst>
                </p:cNvPr>
                <p:cNvSpPr/>
                <p:nvPr/>
              </p:nvSpPr>
              <p:spPr>
                <a:xfrm>
                  <a:off x="1004563" y="2363260"/>
                  <a:ext cx="79485" cy="26821"/>
                </a:xfrm>
                <a:custGeom>
                  <a:avLst/>
                  <a:gdLst>
                    <a:gd name="connsiteX0" fmla="*/ 78056 w 79485"/>
                    <a:gd name="connsiteY0" fmla="*/ 15947 h 26821"/>
                    <a:gd name="connsiteX1" fmla="*/ 39752 w 79485"/>
                    <a:gd name="connsiteY1" fmla="*/ 0 h 26821"/>
                    <a:gd name="connsiteX2" fmla="*/ 1448 w 79485"/>
                    <a:gd name="connsiteY2" fmla="*/ 15947 h 26821"/>
                    <a:gd name="connsiteX3" fmla="*/ 1342 w 79485"/>
                    <a:gd name="connsiteY3" fmla="*/ 24158 h 26821"/>
                    <a:gd name="connsiteX4" fmla="*/ 11408 w 79485"/>
                    <a:gd name="connsiteY4" fmla="*/ 26225 h 26821"/>
                    <a:gd name="connsiteX5" fmla="*/ 39752 w 79485"/>
                    <a:gd name="connsiteY5" fmla="*/ 19973 h 26821"/>
                    <a:gd name="connsiteX6" fmla="*/ 68096 w 79485"/>
                    <a:gd name="connsiteY6" fmla="*/ 26225 h 26821"/>
                    <a:gd name="connsiteX7" fmla="*/ 78162 w 79485"/>
                    <a:gd name="connsiteY7" fmla="*/ 24158 h 26821"/>
                    <a:gd name="connsiteX8" fmla="*/ 78056 w 79485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485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45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8" name="任意形状 357">
                  <a:extLst>
                    <a:ext uri="{FF2B5EF4-FFF2-40B4-BE49-F238E27FC236}">
                      <a16:creationId xmlns:a16="http://schemas.microsoft.com/office/drawing/2014/main" id="{21B94AE9-A7C4-3231-5231-543E3DA47643}"/>
                    </a:ext>
                  </a:extLst>
                </p:cNvPr>
                <p:cNvSpPr/>
                <p:nvPr/>
              </p:nvSpPr>
              <p:spPr>
                <a:xfrm>
                  <a:off x="1180767" y="2363260"/>
                  <a:ext cx="79504" cy="26821"/>
                </a:xfrm>
                <a:custGeom>
                  <a:avLst/>
                  <a:gdLst>
                    <a:gd name="connsiteX0" fmla="*/ 78056 w 79504"/>
                    <a:gd name="connsiteY0" fmla="*/ 15947 h 26821"/>
                    <a:gd name="connsiteX1" fmla="*/ 39752 w 79504"/>
                    <a:gd name="connsiteY1" fmla="*/ 0 h 26821"/>
                    <a:gd name="connsiteX2" fmla="*/ 1448 w 79504"/>
                    <a:gd name="connsiteY2" fmla="*/ 15947 h 26821"/>
                    <a:gd name="connsiteX3" fmla="*/ 1342 w 79504"/>
                    <a:gd name="connsiteY3" fmla="*/ 24158 h 26821"/>
                    <a:gd name="connsiteX4" fmla="*/ 11408 w 79504"/>
                    <a:gd name="connsiteY4" fmla="*/ 26225 h 26821"/>
                    <a:gd name="connsiteX5" fmla="*/ 39752 w 79504"/>
                    <a:gd name="connsiteY5" fmla="*/ 19973 h 26821"/>
                    <a:gd name="connsiteX6" fmla="*/ 68096 w 79504"/>
                    <a:gd name="connsiteY6" fmla="*/ 26225 h 26821"/>
                    <a:gd name="connsiteX7" fmla="*/ 78162 w 79504"/>
                    <a:gd name="connsiteY7" fmla="*/ 24158 h 26821"/>
                    <a:gd name="connsiteX8" fmla="*/ 78056 w 7950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50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98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59" name="任意形状 358">
                  <a:extLst>
                    <a:ext uri="{FF2B5EF4-FFF2-40B4-BE49-F238E27FC236}">
                      <a16:creationId xmlns:a16="http://schemas.microsoft.com/office/drawing/2014/main" id="{907DEC94-6C8F-51A7-FA2D-EE7E24A169B9}"/>
                    </a:ext>
                  </a:extLst>
                </p:cNvPr>
                <p:cNvSpPr/>
                <p:nvPr/>
              </p:nvSpPr>
              <p:spPr>
                <a:xfrm>
                  <a:off x="1018196" y="2399864"/>
                  <a:ext cx="52237" cy="54038"/>
                </a:xfrm>
                <a:custGeom>
                  <a:avLst/>
                  <a:gdLst>
                    <a:gd name="connsiteX0" fmla="*/ 52237 w 52237"/>
                    <a:gd name="connsiteY0" fmla="*/ 27019 h 54038"/>
                    <a:gd name="connsiteX1" fmla="*/ 26119 w 52237"/>
                    <a:gd name="connsiteY1" fmla="*/ 54039 h 54038"/>
                    <a:gd name="connsiteX2" fmla="*/ 0 w 52237"/>
                    <a:gd name="connsiteY2" fmla="*/ 27019 h 54038"/>
                    <a:gd name="connsiteX3" fmla="*/ 26119 w 52237"/>
                    <a:gd name="connsiteY3" fmla="*/ 0 h 54038"/>
                    <a:gd name="connsiteX4" fmla="*/ 52237 w 52237"/>
                    <a:gd name="connsiteY4" fmla="*/ 27019 h 5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37" h="54038">
                      <a:moveTo>
                        <a:pt x="52237" y="27019"/>
                      </a:moveTo>
                      <a:cubicBezTo>
                        <a:pt x="52237" y="41942"/>
                        <a:pt x="40544" y="54039"/>
                        <a:pt x="26119" y="54039"/>
                      </a:cubicBezTo>
                      <a:cubicBezTo>
                        <a:pt x="11694" y="54039"/>
                        <a:pt x="0" y="41942"/>
                        <a:pt x="0" y="27019"/>
                      </a:cubicBezTo>
                      <a:cubicBezTo>
                        <a:pt x="0" y="12097"/>
                        <a:pt x="11694" y="0"/>
                        <a:pt x="26119" y="0"/>
                      </a:cubicBezTo>
                      <a:cubicBezTo>
                        <a:pt x="40544" y="0"/>
                        <a:pt x="52237" y="12097"/>
                        <a:pt x="52237" y="27019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0" name="任意形状 359">
                  <a:extLst>
                    <a:ext uri="{FF2B5EF4-FFF2-40B4-BE49-F238E27FC236}">
                      <a16:creationId xmlns:a16="http://schemas.microsoft.com/office/drawing/2014/main" id="{BF3BC90C-B0AB-103A-3592-B24AF0A8BEC0}"/>
                    </a:ext>
                  </a:extLst>
                </p:cNvPr>
                <p:cNvSpPr/>
                <p:nvPr/>
              </p:nvSpPr>
              <p:spPr>
                <a:xfrm>
                  <a:off x="1194405" y="2399864"/>
                  <a:ext cx="52237" cy="54038"/>
                </a:xfrm>
                <a:custGeom>
                  <a:avLst/>
                  <a:gdLst>
                    <a:gd name="connsiteX0" fmla="*/ 52237 w 52237"/>
                    <a:gd name="connsiteY0" fmla="*/ 27019 h 54038"/>
                    <a:gd name="connsiteX1" fmla="*/ 26119 w 52237"/>
                    <a:gd name="connsiteY1" fmla="*/ 54039 h 54038"/>
                    <a:gd name="connsiteX2" fmla="*/ 0 w 52237"/>
                    <a:gd name="connsiteY2" fmla="*/ 27019 h 54038"/>
                    <a:gd name="connsiteX3" fmla="*/ 26119 w 52237"/>
                    <a:gd name="connsiteY3" fmla="*/ 0 h 54038"/>
                    <a:gd name="connsiteX4" fmla="*/ 52237 w 52237"/>
                    <a:gd name="connsiteY4" fmla="*/ 27019 h 5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37" h="54038">
                      <a:moveTo>
                        <a:pt x="52237" y="27019"/>
                      </a:moveTo>
                      <a:cubicBezTo>
                        <a:pt x="52237" y="41942"/>
                        <a:pt x="40544" y="54039"/>
                        <a:pt x="26119" y="54039"/>
                      </a:cubicBezTo>
                      <a:cubicBezTo>
                        <a:pt x="11694" y="54039"/>
                        <a:pt x="0" y="41942"/>
                        <a:pt x="0" y="27019"/>
                      </a:cubicBezTo>
                      <a:cubicBezTo>
                        <a:pt x="0" y="12097"/>
                        <a:pt x="11694" y="0"/>
                        <a:pt x="26119" y="0"/>
                      </a:cubicBezTo>
                      <a:cubicBezTo>
                        <a:pt x="40544" y="0"/>
                        <a:pt x="52237" y="12097"/>
                        <a:pt x="52237" y="27019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1" name="任意形状 360">
                  <a:extLst>
                    <a:ext uri="{FF2B5EF4-FFF2-40B4-BE49-F238E27FC236}">
                      <a16:creationId xmlns:a16="http://schemas.microsoft.com/office/drawing/2014/main" id="{11A9011E-1BEA-C3B0-4D78-349CD1603521}"/>
                    </a:ext>
                  </a:extLst>
                </p:cNvPr>
                <p:cNvSpPr/>
                <p:nvPr/>
              </p:nvSpPr>
              <p:spPr>
                <a:xfrm>
                  <a:off x="1107737" y="2475413"/>
                  <a:ext cx="49355" cy="23310"/>
                </a:xfrm>
                <a:custGeom>
                  <a:avLst/>
                  <a:gdLst>
                    <a:gd name="connsiteX0" fmla="*/ 45079 w 49355"/>
                    <a:gd name="connsiteY0" fmla="*/ 424 h 23310"/>
                    <a:gd name="connsiteX1" fmla="*/ 43383 w 49355"/>
                    <a:gd name="connsiteY1" fmla="*/ 0 h 23310"/>
                    <a:gd name="connsiteX2" fmla="*/ 5927 w 49355"/>
                    <a:gd name="connsiteY2" fmla="*/ 0 h 23310"/>
                    <a:gd name="connsiteX3" fmla="*/ 4232 w 49355"/>
                    <a:gd name="connsiteY3" fmla="*/ 424 h 23310"/>
                    <a:gd name="connsiteX4" fmla="*/ 576 w 49355"/>
                    <a:gd name="connsiteY4" fmla="*/ 9059 h 23310"/>
                    <a:gd name="connsiteX5" fmla="*/ 24682 w 49355"/>
                    <a:gd name="connsiteY5" fmla="*/ 23311 h 23310"/>
                    <a:gd name="connsiteX6" fmla="*/ 48787 w 49355"/>
                    <a:gd name="connsiteY6" fmla="*/ 9059 h 23310"/>
                    <a:gd name="connsiteX7" fmla="*/ 45079 w 49355"/>
                    <a:gd name="connsiteY7" fmla="*/ 424 h 23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355" h="23310">
                      <a:moveTo>
                        <a:pt x="45079" y="424"/>
                      </a:moveTo>
                      <a:cubicBezTo>
                        <a:pt x="44496" y="212"/>
                        <a:pt x="43966" y="53"/>
                        <a:pt x="43383" y="0"/>
                      </a:cubicBezTo>
                      <a:lnTo>
                        <a:pt x="5927" y="0"/>
                      </a:lnTo>
                      <a:cubicBezTo>
                        <a:pt x="5344" y="53"/>
                        <a:pt x="4762" y="212"/>
                        <a:pt x="4232" y="424"/>
                      </a:cubicBezTo>
                      <a:cubicBezTo>
                        <a:pt x="841" y="1801"/>
                        <a:pt x="-1013" y="5298"/>
                        <a:pt x="576" y="9059"/>
                      </a:cubicBezTo>
                      <a:cubicBezTo>
                        <a:pt x="2166" y="12821"/>
                        <a:pt x="9636" y="23311"/>
                        <a:pt x="24682" y="23311"/>
                      </a:cubicBezTo>
                      <a:cubicBezTo>
                        <a:pt x="39728" y="23311"/>
                        <a:pt x="47198" y="12768"/>
                        <a:pt x="48787" y="9059"/>
                      </a:cubicBezTo>
                      <a:cubicBezTo>
                        <a:pt x="50377" y="5298"/>
                        <a:pt x="48469" y="1801"/>
                        <a:pt x="45079" y="424"/>
                      </a:cubicBezTo>
                      <a:close/>
                    </a:path>
                  </a:pathLst>
                </a:custGeom>
                <a:solidFill>
                  <a:srgbClr val="DBA689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2" name="任意形状 361">
                  <a:extLst>
                    <a:ext uri="{FF2B5EF4-FFF2-40B4-BE49-F238E27FC236}">
                      <a16:creationId xmlns:a16="http://schemas.microsoft.com/office/drawing/2014/main" id="{2645F580-971C-4882-8205-439D44794585}"/>
                    </a:ext>
                  </a:extLst>
                </p:cNvPr>
                <p:cNvSpPr/>
                <p:nvPr/>
              </p:nvSpPr>
              <p:spPr>
                <a:xfrm>
                  <a:off x="1071473" y="2516846"/>
                  <a:ext cx="121899" cy="42432"/>
                </a:xfrm>
                <a:custGeom>
                  <a:avLst/>
                  <a:gdLst>
                    <a:gd name="connsiteX0" fmla="*/ 105555 w 121899"/>
                    <a:gd name="connsiteY0" fmla="*/ 1851 h 42432"/>
                    <a:gd name="connsiteX1" fmla="*/ 16497 w 121899"/>
                    <a:gd name="connsiteY1" fmla="*/ 1851 h 42432"/>
                    <a:gd name="connsiteX2" fmla="*/ 921 w 121899"/>
                    <a:gd name="connsiteY2" fmla="*/ 13718 h 42432"/>
                    <a:gd name="connsiteX3" fmla="*/ 61158 w 121899"/>
                    <a:gd name="connsiteY3" fmla="*/ 42433 h 42432"/>
                    <a:gd name="connsiteX4" fmla="*/ 120972 w 121899"/>
                    <a:gd name="connsiteY4" fmla="*/ 13718 h 42432"/>
                    <a:gd name="connsiteX5" fmla="*/ 105555 w 121899"/>
                    <a:gd name="connsiteY5" fmla="*/ 1851 h 42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1899" h="42432">
                      <a:moveTo>
                        <a:pt x="105555" y="1851"/>
                      </a:moveTo>
                      <a:cubicBezTo>
                        <a:pt x="88654" y="11864"/>
                        <a:pt x="33344" y="11864"/>
                        <a:pt x="16497" y="1851"/>
                      </a:cubicBezTo>
                      <a:cubicBezTo>
                        <a:pt x="6802" y="-3924"/>
                        <a:pt x="-3106" y="4924"/>
                        <a:pt x="921" y="13718"/>
                      </a:cubicBezTo>
                      <a:cubicBezTo>
                        <a:pt x="4894" y="22354"/>
                        <a:pt x="35092" y="42433"/>
                        <a:pt x="61158" y="42433"/>
                      </a:cubicBezTo>
                      <a:cubicBezTo>
                        <a:pt x="87224" y="42433"/>
                        <a:pt x="116998" y="22354"/>
                        <a:pt x="120972" y="13718"/>
                      </a:cubicBezTo>
                      <a:cubicBezTo>
                        <a:pt x="124998" y="4871"/>
                        <a:pt x="115197" y="-3924"/>
                        <a:pt x="105555" y="1851"/>
                      </a:cubicBezTo>
                      <a:close/>
                    </a:path>
                  </a:pathLst>
                </a:custGeom>
                <a:solidFill>
                  <a:srgbClr val="444444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3" name="任意形状 362">
                  <a:extLst>
                    <a:ext uri="{FF2B5EF4-FFF2-40B4-BE49-F238E27FC236}">
                      <a16:creationId xmlns:a16="http://schemas.microsoft.com/office/drawing/2014/main" id="{171D0ED3-BAAA-DC57-6397-F042D449980F}"/>
                    </a:ext>
                  </a:extLst>
                </p:cNvPr>
                <p:cNvSpPr/>
                <p:nvPr/>
              </p:nvSpPr>
              <p:spPr>
                <a:xfrm>
                  <a:off x="912549" y="2145214"/>
                  <a:ext cx="441961" cy="303020"/>
                </a:xfrm>
                <a:custGeom>
                  <a:avLst/>
                  <a:gdLst>
                    <a:gd name="connsiteX0" fmla="*/ 395284 w 441961"/>
                    <a:gd name="connsiteY0" fmla="*/ 303021 h 303020"/>
                    <a:gd name="connsiteX1" fmla="*/ 417747 w 441961"/>
                    <a:gd name="connsiteY1" fmla="*/ 240823 h 303020"/>
                    <a:gd name="connsiteX2" fmla="*/ 425482 w 441961"/>
                    <a:gd name="connsiteY2" fmla="*/ 199447 h 303020"/>
                    <a:gd name="connsiteX3" fmla="*/ 419443 w 441961"/>
                    <a:gd name="connsiteY3" fmla="*/ 152454 h 303020"/>
                    <a:gd name="connsiteX4" fmla="*/ 407893 w 441961"/>
                    <a:gd name="connsiteY4" fmla="*/ 105091 h 303020"/>
                    <a:gd name="connsiteX5" fmla="*/ 375576 w 441961"/>
                    <a:gd name="connsiteY5" fmla="*/ 65357 h 303020"/>
                    <a:gd name="connsiteX6" fmla="*/ 334729 w 441961"/>
                    <a:gd name="connsiteY6" fmla="*/ 38125 h 303020"/>
                    <a:gd name="connsiteX7" fmla="*/ 319736 w 441961"/>
                    <a:gd name="connsiteY7" fmla="*/ 11159 h 303020"/>
                    <a:gd name="connsiteX8" fmla="*/ 285723 w 441961"/>
                    <a:gd name="connsiteY8" fmla="*/ 22443 h 303020"/>
                    <a:gd name="connsiteX9" fmla="*/ 219870 w 441961"/>
                    <a:gd name="connsiteY9" fmla="*/ 21755 h 303020"/>
                    <a:gd name="connsiteX10" fmla="*/ 219870 w 441961"/>
                    <a:gd name="connsiteY10" fmla="*/ 21702 h 303020"/>
                    <a:gd name="connsiteX11" fmla="*/ 154070 w 441961"/>
                    <a:gd name="connsiteY11" fmla="*/ 22443 h 303020"/>
                    <a:gd name="connsiteX12" fmla="*/ 120057 w 441961"/>
                    <a:gd name="connsiteY12" fmla="*/ 11159 h 303020"/>
                    <a:gd name="connsiteX13" fmla="*/ 105064 w 441961"/>
                    <a:gd name="connsiteY13" fmla="*/ 38125 h 303020"/>
                    <a:gd name="connsiteX14" fmla="*/ 64217 w 441961"/>
                    <a:gd name="connsiteY14" fmla="*/ 65357 h 303020"/>
                    <a:gd name="connsiteX15" fmla="*/ 31900 w 441961"/>
                    <a:gd name="connsiteY15" fmla="*/ 105091 h 303020"/>
                    <a:gd name="connsiteX16" fmla="*/ 20351 w 441961"/>
                    <a:gd name="connsiteY16" fmla="*/ 152454 h 303020"/>
                    <a:gd name="connsiteX17" fmla="*/ 18390 w 441961"/>
                    <a:gd name="connsiteY17" fmla="*/ 197328 h 303020"/>
                    <a:gd name="connsiteX18" fmla="*/ 32006 w 441961"/>
                    <a:gd name="connsiteY18" fmla="*/ 244850 h 303020"/>
                    <a:gd name="connsiteX19" fmla="*/ 46099 w 441961"/>
                    <a:gd name="connsiteY19" fmla="*/ 300849 h 303020"/>
                    <a:gd name="connsiteX20" fmla="*/ 61833 w 441961"/>
                    <a:gd name="connsiteY20" fmla="*/ 277220 h 303020"/>
                    <a:gd name="connsiteX21" fmla="*/ 60933 w 441961"/>
                    <a:gd name="connsiteY21" fmla="*/ 245645 h 303020"/>
                    <a:gd name="connsiteX22" fmla="*/ 72482 w 441961"/>
                    <a:gd name="connsiteY22" fmla="*/ 207288 h 303020"/>
                    <a:gd name="connsiteX23" fmla="*/ 98177 w 441961"/>
                    <a:gd name="connsiteY23" fmla="*/ 188957 h 303020"/>
                    <a:gd name="connsiteX24" fmla="*/ 111740 w 441961"/>
                    <a:gd name="connsiteY24" fmla="*/ 181964 h 303020"/>
                    <a:gd name="connsiteX25" fmla="*/ 129170 w 441961"/>
                    <a:gd name="connsiteY25" fmla="*/ 185990 h 303020"/>
                    <a:gd name="connsiteX26" fmla="*/ 163182 w 441961"/>
                    <a:gd name="connsiteY26" fmla="*/ 167341 h 303020"/>
                    <a:gd name="connsiteX27" fmla="*/ 180401 w 441961"/>
                    <a:gd name="connsiteY27" fmla="*/ 171951 h 303020"/>
                    <a:gd name="connsiteX28" fmla="*/ 214148 w 441961"/>
                    <a:gd name="connsiteY28" fmla="*/ 147050 h 303020"/>
                    <a:gd name="connsiteX29" fmla="*/ 241380 w 441961"/>
                    <a:gd name="connsiteY29" fmla="*/ 160030 h 303020"/>
                    <a:gd name="connsiteX30" fmla="*/ 254412 w 441961"/>
                    <a:gd name="connsiteY30" fmla="*/ 157434 h 303020"/>
                    <a:gd name="connsiteX31" fmla="*/ 291816 w 441961"/>
                    <a:gd name="connsiteY31" fmla="*/ 180533 h 303020"/>
                    <a:gd name="connsiteX32" fmla="*/ 323868 w 441961"/>
                    <a:gd name="connsiteY32" fmla="*/ 164533 h 303020"/>
                    <a:gd name="connsiteX33" fmla="*/ 341351 w 441961"/>
                    <a:gd name="connsiteY33" fmla="*/ 181275 h 303020"/>
                    <a:gd name="connsiteX34" fmla="*/ 361430 w 441961"/>
                    <a:gd name="connsiteY34" fmla="*/ 183447 h 303020"/>
                    <a:gd name="connsiteX35" fmla="*/ 384635 w 441961"/>
                    <a:gd name="connsiteY35" fmla="*/ 230069 h 303020"/>
                    <a:gd name="connsiteX36" fmla="*/ 381033 w 441961"/>
                    <a:gd name="connsiteY36" fmla="*/ 268108 h 303020"/>
                    <a:gd name="connsiteX37" fmla="*/ 395284 w 441961"/>
                    <a:gd name="connsiteY37" fmla="*/ 303021 h 303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441961" h="303020">
                      <a:moveTo>
                        <a:pt x="395284" y="303021"/>
                      </a:moveTo>
                      <a:cubicBezTo>
                        <a:pt x="395284" y="303021"/>
                        <a:pt x="409006" y="270227"/>
                        <a:pt x="417747" y="240823"/>
                      </a:cubicBezTo>
                      <a:cubicBezTo>
                        <a:pt x="423416" y="221645"/>
                        <a:pt x="426065" y="199977"/>
                        <a:pt x="425482" y="199447"/>
                      </a:cubicBezTo>
                      <a:cubicBezTo>
                        <a:pt x="449482" y="182334"/>
                        <a:pt x="447098" y="164004"/>
                        <a:pt x="419443" y="152454"/>
                      </a:cubicBezTo>
                      <a:cubicBezTo>
                        <a:pt x="439681" y="129143"/>
                        <a:pt x="438409" y="111448"/>
                        <a:pt x="407893" y="105091"/>
                      </a:cubicBezTo>
                      <a:cubicBezTo>
                        <a:pt x="416317" y="74045"/>
                        <a:pt x="406145" y="59052"/>
                        <a:pt x="375576" y="65357"/>
                      </a:cubicBezTo>
                      <a:cubicBezTo>
                        <a:pt x="377377" y="31768"/>
                        <a:pt x="363126" y="22814"/>
                        <a:pt x="334729" y="38125"/>
                      </a:cubicBezTo>
                      <a:cubicBezTo>
                        <a:pt x="334729" y="38125"/>
                        <a:pt x="333934" y="16298"/>
                        <a:pt x="319736" y="11159"/>
                      </a:cubicBezTo>
                      <a:cubicBezTo>
                        <a:pt x="305484" y="6020"/>
                        <a:pt x="285723" y="22443"/>
                        <a:pt x="285723" y="22443"/>
                      </a:cubicBezTo>
                      <a:cubicBezTo>
                        <a:pt x="265591" y="-7596"/>
                        <a:pt x="242757" y="-7119"/>
                        <a:pt x="219870" y="21755"/>
                      </a:cubicBezTo>
                      <a:lnTo>
                        <a:pt x="219870" y="21702"/>
                      </a:lnTo>
                      <a:cubicBezTo>
                        <a:pt x="196983" y="-7119"/>
                        <a:pt x="174149" y="-7596"/>
                        <a:pt x="154070" y="22443"/>
                      </a:cubicBezTo>
                      <a:cubicBezTo>
                        <a:pt x="154070" y="22443"/>
                        <a:pt x="134309" y="6020"/>
                        <a:pt x="120057" y="11159"/>
                      </a:cubicBezTo>
                      <a:cubicBezTo>
                        <a:pt x="105806" y="16298"/>
                        <a:pt x="105064" y="38125"/>
                        <a:pt x="105064" y="38125"/>
                      </a:cubicBezTo>
                      <a:cubicBezTo>
                        <a:pt x="76615" y="22814"/>
                        <a:pt x="62416" y="31768"/>
                        <a:pt x="64217" y="65357"/>
                      </a:cubicBezTo>
                      <a:cubicBezTo>
                        <a:pt x="33648" y="59052"/>
                        <a:pt x="23476" y="74045"/>
                        <a:pt x="31900" y="105091"/>
                      </a:cubicBezTo>
                      <a:cubicBezTo>
                        <a:pt x="1437" y="111448"/>
                        <a:pt x="113" y="129143"/>
                        <a:pt x="20351" y="152454"/>
                      </a:cubicBezTo>
                      <a:cubicBezTo>
                        <a:pt x="-7357" y="164004"/>
                        <a:pt x="-5556" y="180533"/>
                        <a:pt x="18390" y="197328"/>
                      </a:cubicBezTo>
                      <a:cubicBezTo>
                        <a:pt x="29463" y="205115"/>
                        <a:pt x="27980" y="227208"/>
                        <a:pt x="32006" y="244850"/>
                      </a:cubicBezTo>
                      <a:cubicBezTo>
                        <a:pt x="42284" y="289776"/>
                        <a:pt x="46099" y="300849"/>
                        <a:pt x="46099" y="300849"/>
                      </a:cubicBezTo>
                      <a:cubicBezTo>
                        <a:pt x="46099" y="300849"/>
                        <a:pt x="59820" y="286438"/>
                        <a:pt x="61833" y="277220"/>
                      </a:cubicBezTo>
                      <a:cubicBezTo>
                        <a:pt x="63847" y="267949"/>
                        <a:pt x="66548" y="253327"/>
                        <a:pt x="60933" y="245645"/>
                      </a:cubicBezTo>
                      <a:cubicBezTo>
                        <a:pt x="79422" y="231446"/>
                        <a:pt x="72482" y="207288"/>
                        <a:pt x="72482" y="207288"/>
                      </a:cubicBezTo>
                      <a:cubicBezTo>
                        <a:pt x="72482" y="207288"/>
                        <a:pt x="88906" y="203950"/>
                        <a:pt x="98177" y="188957"/>
                      </a:cubicBezTo>
                      <a:cubicBezTo>
                        <a:pt x="102309" y="182281"/>
                        <a:pt x="104640" y="178838"/>
                        <a:pt x="111740" y="181964"/>
                      </a:cubicBezTo>
                      <a:cubicBezTo>
                        <a:pt x="117302" y="184454"/>
                        <a:pt x="123024" y="185990"/>
                        <a:pt x="129170" y="185990"/>
                      </a:cubicBezTo>
                      <a:cubicBezTo>
                        <a:pt x="143368" y="185990"/>
                        <a:pt x="155871" y="178573"/>
                        <a:pt x="163182" y="167341"/>
                      </a:cubicBezTo>
                      <a:cubicBezTo>
                        <a:pt x="168268" y="170255"/>
                        <a:pt x="174149" y="171951"/>
                        <a:pt x="180401" y="171951"/>
                      </a:cubicBezTo>
                      <a:cubicBezTo>
                        <a:pt x="196135" y="171951"/>
                        <a:pt x="209433" y="161514"/>
                        <a:pt x="214148" y="147050"/>
                      </a:cubicBezTo>
                      <a:cubicBezTo>
                        <a:pt x="220665" y="154997"/>
                        <a:pt x="230413" y="160030"/>
                        <a:pt x="241380" y="160030"/>
                      </a:cubicBezTo>
                      <a:cubicBezTo>
                        <a:pt x="245989" y="160030"/>
                        <a:pt x="250333" y="159077"/>
                        <a:pt x="254412" y="157434"/>
                      </a:cubicBezTo>
                      <a:cubicBezTo>
                        <a:pt x="254412" y="157434"/>
                        <a:pt x="258704" y="182123"/>
                        <a:pt x="291816" y="180533"/>
                      </a:cubicBezTo>
                      <a:cubicBezTo>
                        <a:pt x="316133" y="179421"/>
                        <a:pt x="323868" y="164533"/>
                        <a:pt x="323868" y="164533"/>
                      </a:cubicBezTo>
                      <a:cubicBezTo>
                        <a:pt x="323868" y="164533"/>
                        <a:pt x="330120" y="177354"/>
                        <a:pt x="341351" y="181275"/>
                      </a:cubicBezTo>
                      <a:cubicBezTo>
                        <a:pt x="352583" y="185195"/>
                        <a:pt x="361430" y="183447"/>
                        <a:pt x="361430" y="183447"/>
                      </a:cubicBezTo>
                      <a:cubicBezTo>
                        <a:pt x="361430" y="183447"/>
                        <a:pt x="355444" y="213433"/>
                        <a:pt x="384635" y="230069"/>
                      </a:cubicBezTo>
                      <a:cubicBezTo>
                        <a:pt x="384635" y="230069"/>
                        <a:pt x="376688" y="248929"/>
                        <a:pt x="381033" y="268108"/>
                      </a:cubicBezTo>
                      <a:cubicBezTo>
                        <a:pt x="384264" y="282942"/>
                        <a:pt x="395284" y="303021"/>
                        <a:pt x="395284" y="30302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364" name="任意形状 363">
                  <a:extLst>
                    <a:ext uri="{FF2B5EF4-FFF2-40B4-BE49-F238E27FC236}">
                      <a16:creationId xmlns:a16="http://schemas.microsoft.com/office/drawing/2014/main" id="{D6F5FC7C-5218-988C-00D6-E429FDA80E36}"/>
                    </a:ext>
                  </a:extLst>
                </p:cNvPr>
                <p:cNvSpPr/>
                <p:nvPr/>
              </p:nvSpPr>
              <p:spPr>
                <a:xfrm>
                  <a:off x="893612" y="2127368"/>
                  <a:ext cx="477500" cy="320447"/>
                </a:xfrm>
                <a:custGeom>
                  <a:avLst/>
                  <a:gdLst>
                    <a:gd name="connsiteX0" fmla="*/ 467197 w 477500"/>
                    <a:gd name="connsiteY0" fmla="*/ 220475 h 320447"/>
                    <a:gd name="connsiteX1" fmla="*/ 458932 w 477500"/>
                    <a:gd name="connsiteY1" fmla="*/ 272501 h 320447"/>
                    <a:gd name="connsiteX2" fmla="*/ 434773 w 477500"/>
                    <a:gd name="connsiteY2" fmla="*/ 320447 h 320447"/>
                    <a:gd name="connsiteX3" fmla="*/ 434985 w 477500"/>
                    <a:gd name="connsiteY3" fmla="*/ 315520 h 320447"/>
                    <a:gd name="connsiteX4" fmla="*/ 416231 w 477500"/>
                    <a:gd name="connsiteY4" fmla="*/ 272978 h 320447"/>
                    <a:gd name="connsiteX5" fmla="*/ 238803 w 477500"/>
                    <a:gd name="connsiteY5" fmla="*/ 42783 h 320447"/>
                    <a:gd name="connsiteX6" fmla="*/ 61376 w 477500"/>
                    <a:gd name="connsiteY6" fmla="*/ 272925 h 320447"/>
                    <a:gd name="connsiteX7" fmla="*/ 42569 w 477500"/>
                    <a:gd name="connsiteY7" fmla="*/ 315520 h 320447"/>
                    <a:gd name="connsiteX8" fmla="*/ 42781 w 477500"/>
                    <a:gd name="connsiteY8" fmla="*/ 320447 h 320447"/>
                    <a:gd name="connsiteX9" fmla="*/ 18569 w 477500"/>
                    <a:gd name="connsiteY9" fmla="*/ 272501 h 320447"/>
                    <a:gd name="connsiteX10" fmla="*/ 10304 w 477500"/>
                    <a:gd name="connsiteY10" fmla="*/ 220475 h 320447"/>
                    <a:gd name="connsiteX11" fmla="*/ 185 w 477500"/>
                    <a:gd name="connsiteY11" fmla="*/ 189112 h 320447"/>
                    <a:gd name="connsiteX12" fmla="*/ 14755 w 477500"/>
                    <a:gd name="connsiteY12" fmla="*/ 163682 h 320447"/>
                    <a:gd name="connsiteX13" fmla="*/ 31708 w 477500"/>
                    <a:gd name="connsiteY13" fmla="*/ 110226 h 320447"/>
                    <a:gd name="connsiteX14" fmla="*/ 66250 w 477500"/>
                    <a:gd name="connsiteY14" fmla="*/ 64770 h 320447"/>
                    <a:gd name="connsiteX15" fmla="*/ 113667 w 477500"/>
                    <a:gd name="connsiteY15" fmla="*/ 34413 h 320447"/>
                    <a:gd name="connsiteX16" fmla="*/ 168553 w 477500"/>
                    <a:gd name="connsiteY16" fmla="*/ 19579 h 320447"/>
                    <a:gd name="connsiteX17" fmla="*/ 238750 w 477500"/>
                    <a:gd name="connsiteY17" fmla="*/ 16029 h 320447"/>
                    <a:gd name="connsiteX18" fmla="*/ 308948 w 477500"/>
                    <a:gd name="connsiteY18" fmla="*/ 19579 h 320447"/>
                    <a:gd name="connsiteX19" fmla="*/ 363834 w 477500"/>
                    <a:gd name="connsiteY19" fmla="*/ 34413 h 320447"/>
                    <a:gd name="connsiteX20" fmla="*/ 411251 w 477500"/>
                    <a:gd name="connsiteY20" fmla="*/ 64770 h 320447"/>
                    <a:gd name="connsiteX21" fmla="*/ 445793 w 477500"/>
                    <a:gd name="connsiteY21" fmla="*/ 110226 h 320447"/>
                    <a:gd name="connsiteX22" fmla="*/ 462693 w 477500"/>
                    <a:gd name="connsiteY22" fmla="*/ 163682 h 320447"/>
                    <a:gd name="connsiteX23" fmla="*/ 477316 w 477500"/>
                    <a:gd name="connsiteY23" fmla="*/ 189112 h 320447"/>
                    <a:gd name="connsiteX24" fmla="*/ 467197 w 477500"/>
                    <a:gd name="connsiteY24" fmla="*/ 220475 h 320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77500" h="320447">
                      <a:moveTo>
                        <a:pt x="467197" y="220475"/>
                      </a:moveTo>
                      <a:cubicBezTo>
                        <a:pt x="482454" y="239230"/>
                        <a:pt x="477474" y="258885"/>
                        <a:pt x="458932" y="272501"/>
                      </a:cubicBezTo>
                      <a:cubicBezTo>
                        <a:pt x="458932" y="272501"/>
                        <a:pt x="469845" y="307467"/>
                        <a:pt x="434773" y="320447"/>
                      </a:cubicBezTo>
                      <a:cubicBezTo>
                        <a:pt x="434932" y="318858"/>
                        <a:pt x="434985" y="317162"/>
                        <a:pt x="434985" y="315520"/>
                      </a:cubicBezTo>
                      <a:cubicBezTo>
                        <a:pt x="434985" y="298408"/>
                        <a:pt x="427674" y="283097"/>
                        <a:pt x="416231" y="272978"/>
                      </a:cubicBezTo>
                      <a:cubicBezTo>
                        <a:pt x="413211" y="136609"/>
                        <a:pt x="349212" y="42783"/>
                        <a:pt x="238803" y="42783"/>
                      </a:cubicBezTo>
                      <a:cubicBezTo>
                        <a:pt x="128395" y="42783"/>
                        <a:pt x="64396" y="136609"/>
                        <a:pt x="61376" y="272925"/>
                      </a:cubicBezTo>
                      <a:cubicBezTo>
                        <a:pt x="49880" y="283044"/>
                        <a:pt x="42569" y="298408"/>
                        <a:pt x="42569" y="315520"/>
                      </a:cubicBezTo>
                      <a:cubicBezTo>
                        <a:pt x="42569" y="317162"/>
                        <a:pt x="42622" y="318858"/>
                        <a:pt x="42781" y="320447"/>
                      </a:cubicBezTo>
                      <a:cubicBezTo>
                        <a:pt x="7602" y="307520"/>
                        <a:pt x="18569" y="272501"/>
                        <a:pt x="18569" y="272501"/>
                      </a:cubicBezTo>
                      <a:cubicBezTo>
                        <a:pt x="-27" y="258885"/>
                        <a:pt x="-4954" y="239230"/>
                        <a:pt x="10304" y="220475"/>
                      </a:cubicBezTo>
                      <a:cubicBezTo>
                        <a:pt x="10304" y="220475"/>
                        <a:pt x="-1616" y="207337"/>
                        <a:pt x="185" y="189112"/>
                      </a:cubicBezTo>
                      <a:cubicBezTo>
                        <a:pt x="2040" y="170357"/>
                        <a:pt x="14755" y="163682"/>
                        <a:pt x="14755" y="163682"/>
                      </a:cubicBezTo>
                      <a:cubicBezTo>
                        <a:pt x="1987" y="139735"/>
                        <a:pt x="7655" y="121934"/>
                        <a:pt x="31708" y="110226"/>
                      </a:cubicBezTo>
                      <a:cubicBezTo>
                        <a:pt x="28900" y="82306"/>
                        <a:pt x="41085" y="68001"/>
                        <a:pt x="66250" y="64770"/>
                      </a:cubicBezTo>
                      <a:cubicBezTo>
                        <a:pt x="72449" y="37962"/>
                        <a:pt x="88714" y="27631"/>
                        <a:pt x="113667" y="34413"/>
                      </a:cubicBezTo>
                      <a:cubicBezTo>
                        <a:pt x="127282" y="11473"/>
                        <a:pt x="145719" y="6599"/>
                        <a:pt x="168553" y="19579"/>
                      </a:cubicBezTo>
                      <a:cubicBezTo>
                        <a:pt x="188261" y="-2673"/>
                        <a:pt x="215969" y="-8712"/>
                        <a:pt x="238750" y="16029"/>
                      </a:cubicBezTo>
                      <a:cubicBezTo>
                        <a:pt x="261531" y="-8712"/>
                        <a:pt x="289240" y="-2673"/>
                        <a:pt x="308948" y="19579"/>
                      </a:cubicBezTo>
                      <a:cubicBezTo>
                        <a:pt x="331782" y="6599"/>
                        <a:pt x="350166" y="11473"/>
                        <a:pt x="363834" y="34413"/>
                      </a:cubicBezTo>
                      <a:cubicBezTo>
                        <a:pt x="388787" y="27631"/>
                        <a:pt x="405052" y="37962"/>
                        <a:pt x="411251" y="64770"/>
                      </a:cubicBezTo>
                      <a:cubicBezTo>
                        <a:pt x="436363" y="68001"/>
                        <a:pt x="448601" y="82306"/>
                        <a:pt x="445793" y="110226"/>
                      </a:cubicBezTo>
                      <a:cubicBezTo>
                        <a:pt x="469845" y="121934"/>
                        <a:pt x="475461" y="139735"/>
                        <a:pt x="462693" y="163682"/>
                      </a:cubicBezTo>
                      <a:cubicBezTo>
                        <a:pt x="462693" y="163682"/>
                        <a:pt x="475461" y="170357"/>
                        <a:pt x="477316" y="189112"/>
                      </a:cubicBezTo>
                      <a:cubicBezTo>
                        <a:pt x="479117" y="207337"/>
                        <a:pt x="467197" y="220475"/>
                        <a:pt x="467197" y="220475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</p:grpSp>
          <p:sp>
            <p:nvSpPr>
              <p:cNvPr id="351" name="文本框 350">
                <a:extLst>
                  <a:ext uri="{FF2B5EF4-FFF2-40B4-BE49-F238E27FC236}">
                    <a16:creationId xmlns:a16="http://schemas.microsoft.com/office/drawing/2014/main" id="{94350636-36F8-EF3D-59DA-BFC7E1D7BA53}"/>
                  </a:ext>
                </a:extLst>
              </p:cNvPr>
              <p:cNvSpPr txBox="1"/>
              <p:nvPr/>
            </p:nvSpPr>
            <p:spPr>
              <a:xfrm>
                <a:off x="4236982" y="2855262"/>
                <a:ext cx="1268105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User</a:t>
                </a:r>
                <a:r>
                  <a:rPr kumimoji="1"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3</a:t>
                </a:r>
              </a:p>
            </p:txBody>
          </p:sp>
        </p:grpSp>
        <p:grpSp>
          <p:nvGrpSpPr>
            <p:cNvPr id="262" name="组合 261">
              <a:extLst>
                <a:ext uri="{FF2B5EF4-FFF2-40B4-BE49-F238E27FC236}">
                  <a16:creationId xmlns:a16="http://schemas.microsoft.com/office/drawing/2014/main" id="{1304E917-016F-3C9E-106F-0486F56EA488}"/>
                </a:ext>
              </a:extLst>
            </p:cNvPr>
            <p:cNvGrpSpPr/>
            <p:nvPr/>
          </p:nvGrpSpPr>
          <p:grpSpPr>
            <a:xfrm>
              <a:off x="3835063" y="3390291"/>
              <a:ext cx="1666830" cy="553671"/>
              <a:chOff x="3835063" y="3420771"/>
              <a:chExt cx="1666830" cy="553671"/>
            </a:xfrm>
          </p:grpSpPr>
          <p:grpSp>
            <p:nvGrpSpPr>
              <p:cNvPr id="332" name="组合 331">
                <a:extLst>
                  <a:ext uri="{FF2B5EF4-FFF2-40B4-BE49-F238E27FC236}">
                    <a16:creationId xmlns:a16="http://schemas.microsoft.com/office/drawing/2014/main" id="{57BEE2A3-B2AD-4D39-BB6C-C103DF2880EE}"/>
                  </a:ext>
                </a:extLst>
              </p:cNvPr>
              <p:cNvGrpSpPr/>
              <p:nvPr/>
            </p:nvGrpSpPr>
            <p:grpSpPr>
              <a:xfrm>
                <a:off x="3835063" y="3517810"/>
                <a:ext cx="392360" cy="390757"/>
                <a:chOff x="3835063" y="3517810"/>
                <a:chExt cx="392360" cy="390757"/>
              </a:xfrm>
            </p:grpSpPr>
            <p:sp>
              <p:nvSpPr>
                <p:cNvPr id="334" name="任意形状 333">
                  <a:extLst>
                    <a:ext uri="{FF2B5EF4-FFF2-40B4-BE49-F238E27FC236}">
                      <a16:creationId xmlns:a16="http://schemas.microsoft.com/office/drawing/2014/main" id="{D0B3981F-055D-373E-4566-A792998A8A40}"/>
                    </a:ext>
                  </a:extLst>
                </p:cNvPr>
                <p:cNvSpPr/>
                <p:nvPr/>
              </p:nvSpPr>
              <p:spPr>
                <a:xfrm>
                  <a:off x="3950828" y="3601196"/>
                  <a:ext cx="204463" cy="259194"/>
                </a:xfrm>
                <a:custGeom>
                  <a:avLst/>
                  <a:gdLst>
                    <a:gd name="connsiteX0" fmla="*/ 202155 w 204463"/>
                    <a:gd name="connsiteY0" fmla="*/ 0 h 259194"/>
                    <a:gd name="connsiteX1" fmla="*/ 147200 w 204463"/>
                    <a:gd name="connsiteY1" fmla="*/ 203928 h 259194"/>
                    <a:gd name="connsiteX2" fmla="*/ 0 w 204463"/>
                    <a:gd name="connsiteY2" fmla="*/ 257203 h 259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04463" h="259194">
                      <a:moveTo>
                        <a:pt x="202155" y="0"/>
                      </a:moveTo>
                      <a:cubicBezTo>
                        <a:pt x="209215" y="26747"/>
                        <a:pt x="202528" y="146982"/>
                        <a:pt x="147200" y="203928"/>
                      </a:cubicBezTo>
                      <a:cubicBezTo>
                        <a:pt x="104032" y="248340"/>
                        <a:pt x="13467" y="265414"/>
                        <a:pt x="0" y="257203"/>
                      </a:cubicBezTo>
                    </a:path>
                  </a:pathLst>
                </a:custGeom>
                <a:noFill/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5" name="任意形状 334">
                  <a:extLst>
                    <a:ext uri="{FF2B5EF4-FFF2-40B4-BE49-F238E27FC236}">
                      <a16:creationId xmlns:a16="http://schemas.microsoft.com/office/drawing/2014/main" id="{49FBFB5C-C345-1124-6DFF-A83CC2E1E30E}"/>
                    </a:ext>
                  </a:extLst>
                </p:cNvPr>
                <p:cNvSpPr/>
                <p:nvPr/>
              </p:nvSpPr>
              <p:spPr>
                <a:xfrm>
                  <a:off x="3953316" y="3608318"/>
                  <a:ext cx="226774" cy="300249"/>
                </a:xfrm>
                <a:custGeom>
                  <a:avLst/>
                  <a:gdLst>
                    <a:gd name="connsiteX0" fmla="*/ 225045 w 226774"/>
                    <a:gd name="connsiteY0" fmla="*/ 245914 h 300249"/>
                    <a:gd name="connsiteX1" fmla="*/ 210055 w 226774"/>
                    <a:gd name="connsiteY1" fmla="*/ 238419 h 300249"/>
                    <a:gd name="connsiteX2" fmla="*/ 206945 w 226774"/>
                    <a:gd name="connsiteY2" fmla="*/ 238761 h 300249"/>
                    <a:gd name="connsiteX3" fmla="*/ 206136 w 226774"/>
                    <a:gd name="connsiteY3" fmla="*/ 238761 h 300249"/>
                    <a:gd name="connsiteX4" fmla="*/ 185641 w 226774"/>
                    <a:gd name="connsiteY4" fmla="*/ 226911 h 300249"/>
                    <a:gd name="connsiteX5" fmla="*/ 189217 w 226774"/>
                    <a:gd name="connsiteY5" fmla="*/ 178643 h 300249"/>
                    <a:gd name="connsiteX6" fmla="*/ 210988 w 226774"/>
                    <a:gd name="connsiteY6" fmla="*/ 60460 h 300249"/>
                    <a:gd name="connsiteX7" fmla="*/ 209526 w 226774"/>
                    <a:gd name="connsiteY7" fmla="*/ 36761 h 300249"/>
                    <a:gd name="connsiteX8" fmla="*/ 200756 w 226774"/>
                    <a:gd name="connsiteY8" fmla="*/ 0 h 300249"/>
                    <a:gd name="connsiteX9" fmla="*/ 139238 w 226774"/>
                    <a:gd name="connsiteY9" fmla="*/ 188813 h 300249"/>
                    <a:gd name="connsiteX10" fmla="*/ 0 w 226774"/>
                    <a:gd name="connsiteY10" fmla="*/ 251014 h 300249"/>
                    <a:gd name="connsiteX11" fmla="*/ 127109 w 226774"/>
                    <a:gd name="connsiteY11" fmla="*/ 299656 h 300249"/>
                    <a:gd name="connsiteX12" fmla="*/ 225667 w 226774"/>
                    <a:gd name="connsiteY12" fmla="*/ 259816 h 300249"/>
                    <a:gd name="connsiteX13" fmla="*/ 225045 w 226774"/>
                    <a:gd name="connsiteY13" fmla="*/ 245914 h 300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774" h="300249">
                      <a:moveTo>
                        <a:pt x="225045" y="245914"/>
                      </a:moveTo>
                      <a:cubicBezTo>
                        <a:pt x="222339" y="240285"/>
                        <a:pt x="216182" y="237206"/>
                        <a:pt x="210055" y="238419"/>
                      </a:cubicBezTo>
                      <a:lnTo>
                        <a:pt x="206945" y="238761"/>
                      </a:lnTo>
                      <a:lnTo>
                        <a:pt x="206136" y="238761"/>
                      </a:lnTo>
                      <a:cubicBezTo>
                        <a:pt x="194380" y="238761"/>
                        <a:pt x="189217" y="235651"/>
                        <a:pt x="185641" y="226911"/>
                      </a:cubicBezTo>
                      <a:cubicBezTo>
                        <a:pt x="180198" y="213631"/>
                        <a:pt x="184676" y="194131"/>
                        <a:pt x="189217" y="178643"/>
                      </a:cubicBezTo>
                      <a:cubicBezTo>
                        <a:pt x="198547" y="146796"/>
                        <a:pt x="211299" y="103223"/>
                        <a:pt x="210988" y="60460"/>
                      </a:cubicBezTo>
                      <a:cubicBezTo>
                        <a:pt x="210957" y="52529"/>
                        <a:pt x="210490" y="44630"/>
                        <a:pt x="209526" y="36761"/>
                      </a:cubicBezTo>
                      <a:cubicBezTo>
                        <a:pt x="208002" y="24228"/>
                        <a:pt x="205047" y="11880"/>
                        <a:pt x="200756" y="0"/>
                      </a:cubicBezTo>
                      <a:cubicBezTo>
                        <a:pt x="201906" y="59714"/>
                        <a:pt x="190648" y="135942"/>
                        <a:pt x="139238" y="188813"/>
                      </a:cubicBezTo>
                      <a:cubicBezTo>
                        <a:pt x="98185" y="231048"/>
                        <a:pt x="28208" y="255648"/>
                        <a:pt x="0" y="251014"/>
                      </a:cubicBezTo>
                      <a:cubicBezTo>
                        <a:pt x="32656" y="285878"/>
                        <a:pt x="79525" y="303824"/>
                        <a:pt x="127109" y="299656"/>
                      </a:cubicBezTo>
                      <a:cubicBezTo>
                        <a:pt x="169344" y="296235"/>
                        <a:pt x="218639" y="279098"/>
                        <a:pt x="225667" y="259816"/>
                      </a:cubicBezTo>
                      <a:cubicBezTo>
                        <a:pt x="227347" y="255275"/>
                        <a:pt x="227098" y="250268"/>
                        <a:pt x="225045" y="24591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6" name="任意形状 335">
                  <a:extLst>
                    <a:ext uri="{FF2B5EF4-FFF2-40B4-BE49-F238E27FC236}">
                      <a16:creationId xmlns:a16="http://schemas.microsoft.com/office/drawing/2014/main" id="{B75C5E14-FCCA-5DC7-49C2-050123665E72}"/>
                    </a:ext>
                  </a:extLst>
                </p:cNvPr>
                <p:cNvSpPr/>
                <p:nvPr/>
              </p:nvSpPr>
              <p:spPr>
                <a:xfrm>
                  <a:off x="3835063" y="3591827"/>
                  <a:ext cx="85265" cy="126224"/>
                </a:xfrm>
                <a:custGeom>
                  <a:avLst/>
                  <a:gdLst>
                    <a:gd name="connsiteX0" fmla="*/ 83109 w 85265"/>
                    <a:gd name="connsiteY0" fmla="*/ 58694 h 126224"/>
                    <a:gd name="connsiteX1" fmla="*/ 39568 w 85265"/>
                    <a:gd name="connsiteY1" fmla="*/ 30921 h 126224"/>
                    <a:gd name="connsiteX2" fmla="*/ 14190 w 85265"/>
                    <a:gd name="connsiteY2" fmla="*/ 194 h 126224"/>
                    <a:gd name="connsiteX3" fmla="*/ 3927 w 85265"/>
                    <a:gd name="connsiteY3" fmla="*/ 56984 h 126224"/>
                    <a:gd name="connsiteX4" fmla="*/ 82892 w 85265"/>
                    <a:gd name="connsiteY4" fmla="*/ 126090 h 126224"/>
                    <a:gd name="connsiteX5" fmla="*/ 83109 w 85265"/>
                    <a:gd name="connsiteY5" fmla="*/ 58694 h 126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265" h="126224">
                      <a:moveTo>
                        <a:pt x="83109" y="58694"/>
                      </a:moveTo>
                      <a:cubicBezTo>
                        <a:pt x="65040" y="56579"/>
                        <a:pt x="46317" y="48027"/>
                        <a:pt x="39568" y="30921"/>
                      </a:cubicBezTo>
                      <a:cubicBezTo>
                        <a:pt x="34250" y="17641"/>
                        <a:pt x="29709" y="-2170"/>
                        <a:pt x="14190" y="194"/>
                      </a:cubicBezTo>
                      <a:cubicBezTo>
                        <a:pt x="-5093" y="3148"/>
                        <a:pt x="-583" y="41993"/>
                        <a:pt x="3927" y="56984"/>
                      </a:cubicBezTo>
                      <a:cubicBezTo>
                        <a:pt x="22245" y="117941"/>
                        <a:pt x="81927" y="127551"/>
                        <a:pt x="82892" y="126090"/>
                      </a:cubicBezTo>
                      <a:cubicBezTo>
                        <a:pt x="83856" y="124628"/>
                        <a:pt x="87588" y="58632"/>
                        <a:pt x="83109" y="5869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7" name="任意形状 336">
                  <a:extLst>
                    <a:ext uri="{FF2B5EF4-FFF2-40B4-BE49-F238E27FC236}">
                      <a16:creationId xmlns:a16="http://schemas.microsoft.com/office/drawing/2014/main" id="{9F46A686-184A-B63E-790E-49397FB0EB3D}"/>
                    </a:ext>
                  </a:extLst>
                </p:cNvPr>
                <p:cNvSpPr/>
                <p:nvPr/>
              </p:nvSpPr>
              <p:spPr>
                <a:xfrm>
                  <a:off x="3862097" y="3641191"/>
                  <a:ext cx="58341" cy="76892"/>
                </a:xfrm>
                <a:custGeom>
                  <a:avLst/>
                  <a:gdLst>
                    <a:gd name="connsiteX0" fmla="*/ 56075 w 58341"/>
                    <a:gd name="connsiteY0" fmla="*/ 9330 h 76892"/>
                    <a:gd name="connsiteX1" fmla="*/ 28364 w 58341"/>
                    <a:gd name="connsiteY1" fmla="*/ 0 h 76892"/>
                    <a:gd name="connsiteX2" fmla="*/ 25876 w 58341"/>
                    <a:gd name="connsiteY2" fmla="*/ 23948 h 76892"/>
                    <a:gd name="connsiteX3" fmla="*/ 0 w 58341"/>
                    <a:gd name="connsiteY3" fmla="*/ 47833 h 76892"/>
                    <a:gd name="connsiteX4" fmla="*/ 55981 w 58341"/>
                    <a:gd name="connsiteY4" fmla="*/ 76757 h 76892"/>
                    <a:gd name="connsiteX5" fmla="*/ 56075 w 58341"/>
                    <a:gd name="connsiteY5" fmla="*/ 9330 h 7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341" h="76892">
                      <a:moveTo>
                        <a:pt x="56075" y="9330"/>
                      </a:moveTo>
                      <a:cubicBezTo>
                        <a:pt x="46247" y="8304"/>
                        <a:pt x="36792" y="5132"/>
                        <a:pt x="28364" y="0"/>
                      </a:cubicBezTo>
                      <a:cubicBezTo>
                        <a:pt x="30448" y="8024"/>
                        <a:pt x="29577" y="16515"/>
                        <a:pt x="25876" y="23948"/>
                      </a:cubicBezTo>
                      <a:cubicBezTo>
                        <a:pt x="19003" y="39498"/>
                        <a:pt x="0" y="47833"/>
                        <a:pt x="0" y="47833"/>
                      </a:cubicBezTo>
                      <a:cubicBezTo>
                        <a:pt x="24196" y="73118"/>
                        <a:pt x="55173" y="77814"/>
                        <a:pt x="55981" y="76757"/>
                      </a:cubicBezTo>
                      <a:cubicBezTo>
                        <a:pt x="57225" y="75077"/>
                        <a:pt x="60553" y="9268"/>
                        <a:pt x="56075" y="933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8" name="任意形状 337">
                  <a:extLst>
                    <a:ext uri="{FF2B5EF4-FFF2-40B4-BE49-F238E27FC236}">
                      <a16:creationId xmlns:a16="http://schemas.microsoft.com/office/drawing/2014/main" id="{DB2A93F1-8259-41DD-2E5A-DF33B3CF269A}"/>
                    </a:ext>
                  </a:extLst>
                </p:cNvPr>
                <p:cNvSpPr/>
                <p:nvPr/>
              </p:nvSpPr>
              <p:spPr>
                <a:xfrm>
                  <a:off x="4142215" y="3591827"/>
                  <a:ext cx="85208" cy="126229"/>
                </a:xfrm>
                <a:custGeom>
                  <a:avLst/>
                  <a:gdLst>
                    <a:gd name="connsiteX0" fmla="*/ 2184 w 85208"/>
                    <a:gd name="connsiteY0" fmla="*/ 58694 h 126229"/>
                    <a:gd name="connsiteX1" fmla="*/ 45726 w 85208"/>
                    <a:gd name="connsiteY1" fmla="*/ 30921 h 126229"/>
                    <a:gd name="connsiteX2" fmla="*/ 71104 w 85208"/>
                    <a:gd name="connsiteY2" fmla="*/ 194 h 126229"/>
                    <a:gd name="connsiteX3" fmla="*/ 81274 w 85208"/>
                    <a:gd name="connsiteY3" fmla="*/ 56984 h 126229"/>
                    <a:gd name="connsiteX4" fmla="*/ 2309 w 85208"/>
                    <a:gd name="connsiteY4" fmla="*/ 126090 h 126229"/>
                    <a:gd name="connsiteX5" fmla="*/ 2184 w 85208"/>
                    <a:gd name="connsiteY5" fmla="*/ 58694 h 126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208" h="126229">
                      <a:moveTo>
                        <a:pt x="2184" y="58694"/>
                      </a:moveTo>
                      <a:cubicBezTo>
                        <a:pt x="20254" y="56579"/>
                        <a:pt x="38977" y="48027"/>
                        <a:pt x="45726" y="30921"/>
                      </a:cubicBezTo>
                      <a:cubicBezTo>
                        <a:pt x="51044" y="17641"/>
                        <a:pt x="55585" y="-2170"/>
                        <a:pt x="71104" y="194"/>
                      </a:cubicBezTo>
                      <a:cubicBezTo>
                        <a:pt x="90293" y="3117"/>
                        <a:pt x="85783" y="41993"/>
                        <a:pt x="81274" y="56984"/>
                      </a:cubicBezTo>
                      <a:cubicBezTo>
                        <a:pt x="62955" y="117941"/>
                        <a:pt x="3273" y="127582"/>
                        <a:pt x="2309" y="126090"/>
                      </a:cubicBezTo>
                      <a:cubicBezTo>
                        <a:pt x="1345" y="124597"/>
                        <a:pt x="-2294" y="58632"/>
                        <a:pt x="2184" y="5869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39" name="任意形状 338">
                  <a:extLst>
                    <a:ext uri="{FF2B5EF4-FFF2-40B4-BE49-F238E27FC236}">
                      <a16:creationId xmlns:a16="http://schemas.microsoft.com/office/drawing/2014/main" id="{D66A35B9-5992-5720-65C2-DE512D3BEB62}"/>
                    </a:ext>
                  </a:extLst>
                </p:cNvPr>
                <p:cNvSpPr/>
                <p:nvPr/>
              </p:nvSpPr>
              <p:spPr>
                <a:xfrm>
                  <a:off x="4142409" y="3613916"/>
                  <a:ext cx="84819" cy="104135"/>
                </a:xfrm>
                <a:custGeom>
                  <a:avLst/>
                  <a:gdLst>
                    <a:gd name="connsiteX0" fmla="*/ 63383 w 84819"/>
                    <a:gd name="connsiteY0" fmla="*/ 49668 h 104135"/>
                    <a:gd name="connsiteX1" fmla="*/ 0 w 84819"/>
                    <a:gd name="connsiteY1" fmla="*/ 76819 h 104135"/>
                    <a:gd name="connsiteX2" fmla="*/ 1990 w 84819"/>
                    <a:gd name="connsiteY2" fmla="*/ 104001 h 104135"/>
                    <a:gd name="connsiteX3" fmla="*/ 80955 w 84819"/>
                    <a:gd name="connsiteY3" fmla="*/ 34895 h 104135"/>
                    <a:gd name="connsiteX4" fmla="*/ 84594 w 84819"/>
                    <a:gd name="connsiteY4" fmla="*/ 0 h 104135"/>
                    <a:gd name="connsiteX5" fmla="*/ 63383 w 84819"/>
                    <a:gd name="connsiteY5" fmla="*/ 49668 h 104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819" h="104135">
                      <a:moveTo>
                        <a:pt x="63383" y="49668"/>
                      </a:moveTo>
                      <a:cubicBezTo>
                        <a:pt x="51627" y="62637"/>
                        <a:pt x="24694" y="75015"/>
                        <a:pt x="0" y="76819"/>
                      </a:cubicBezTo>
                      <a:cubicBezTo>
                        <a:pt x="93" y="85900"/>
                        <a:pt x="778" y="94982"/>
                        <a:pt x="1990" y="104001"/>
                      </a:cubicBezTo>
                      <a:cubicBezTo>
                        <a:pt x="2986" y="105463"/>
                        <a:pt x="62637" y="95853"/>
                        <a:pt x="80955" y="34895"/>
                      </a:cubicBezTo>
                      <a:cubicBezTo>
                        <a:pt x="84128" y="23543"/>
                        <a:pt x="85372" y="11756"/>
                        <a:pt x="84594" y="0"/>
                      </a:cubicBezTo>
                      <a:cubicBezTo>
                        <a:pt x="82821" y="18349"/>
                        <a:pt x="75388" y="35704"/>
                        <a:pt x="63383" y="49668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0" name="任意形状 339">
                  <a:extLst>
                    <a:ext uri="{FF2B5EF4-FFF2-40B4-BE49-F238E27FC236}">
                      <a16:creationId xmlns:a16="http://schemas.microsoft.com/office/drawing/2014/main" id="{1678E97E-8CAB-3005-2946-4ED0125ACF44}"/>
                    </a:ext>
                  </a:extLst>
                </p:cNvPr>
                <p:cNvSpPr/>
                <p:nvPr/>
              </p:nvSpPr>
              <p:spPr>
                <a:xfrm>
                  <a:off x="3897059" y="3517810"/>
                  <a:ext cx="283049" cy="390718"/>
                </a:xfrm>
                <a:custGeom>
                  <a:avLst/>
                  <a:gdLst>
                    <a:gd name="connsiteX0" fmla="*/ 267400 w 283049"/>
                    <a:gd name="connsiteY0" fmla="*/ 150875 h 390718"/>
                    <a:gd name="connsiteX1" fmla="*/ 265938 w 283049"/>
                    <a:gd name="connsiteY1" fmla="*/ 127176 h 390718"/>
                    <a:gd name="connsiteX2" fmla="*/ 190923 w 283049"/>
                    <a:gd name="connsiteY2" fmla="*/ 11854 h 390718"/>
                    <a:gd name="connsiteX3" fmla="*/ 132049 w 283049"/>
                    <a:gd name="connsiteY3" fmla="*/ 503 h 390718"/>
                    <a:gd name="connsiteX4" fmla="*/ 30256 w 283049"/>
                    <a:gd name="connsiteY4" fmla="*/ 65254 h 390718"/>
                    <a:gd name="connsiteX5" fmla="*/ 19744 w 283049"/>
                    <a:gd name="connsiteY5" fmla="*/ 288123 h 390718"/>
                    <a:gd name="connsiteX6" fmla="*/ 183397 w 283049"/>
                    <a:gd name="connsiteY6" fmla="*/ 390195 h 390718"/>
                    <a:gd name="connsiteX7" fmla="*/ 281955 w 283049"/>
                    <a:gd name="connsiteY7" fmla="*/ 350355 h 390718"/>
                    <a:gd name="connsiteX8" fmla="*/ 281333 w 283049"/>
                    <a:gd name="connsiteY8" fmla="*/ 336422 h 390718"/>
                    <a:gd name="connsiteX9" fmla="*/ 266343 w 283049"/>
                    <a:gd name="connsiteY9" fmla="*/ 328927 h 390718"/>
                    <a:gd name="connsiteX10" fmla="*/ 263232 w 283049"/>
                    <a:gd name="connsiteY10" fmla="*/ 329269 h 390718"/>
                    <a:gd name="connsiteX11" fmla="*/ 262424 w 283049"/>
                    <a:gd name="connsiteY11" fmla="*/ 329269 h 390718"/>
                    <a:gd name="connsiteX12" fmla="*/ 241928 w 283049"/>
                    <a:gd name="connsiteY12" fmla="*/ 317420 h 390718"/>
                    <a:gd name="connsiteX13" fmla="*/ 245505 w 283049"/>
                    <a:gd name="connsiteY13" fmla="*/ 269151 h 390718"/>
                    <a:gd name="connsiteX14" fmla="*/ 267400 w 283049"/>
                    <a:gd name="connsiteY14" fmla="*/ 150875 h 390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83049" h="390718">
                      <a:moveTo>
                        <a:pt x="267400" y="150875"/>
                      </a:moveTo>
                      <a:cubicBezTo>
                        <a:pt x="267369" y="142944"/>
                        <a:pt x="266902" y="135045"/>
                        <a:pt x="265938" y="127176"/>
                      </a:cubicBezTo>
                      <a:cubicBezTo>
                        <a:pt x="259718" y="76326"/>
                        <a:pt x="230981" y="32163"/>
                        <a:pt x="190923" y="11854"/>
                      </a:cubicBezTo>
                      <a:cubicBezTo>
                        <a:pt x="172791" y="2462"/>
                        <a:pt x="152358" y="-1488"/>
                        <a:pt x="132049" y="503"/>
                      </a:cubicBezTo>
                      <a:cubicBezTo>
                        <a:pt x="89846" y="4981"/>
                        <a:pt x="52183" y="28929"/>
                        <a:pt x="30256" y="65254"/>
                      </a:cubicBezTo>
                      <a:cubicBezTo>
                        <a:pt x="-24916" y="157530"/>
                        <a:pt x="10414" y="269151"/>
                        <a:pt x="19744" y="288123"/>
                      </a:cubicBezTo>
                      <a:cubicBezTo>
                        <a:pt x="67453" y="385064"/>
                        <a:pt x="144521" y="393337"/>
                        <a:pt x="183397" y="390195"/>
                      </a:cubicBezTo>
                      <a:cubicBezTo>
                        <a:pt x="225632" y="386774"/>
                        <a:pt x="274926" y="369638"/>
                        <a:pt x="281955" y="350355"/>
                      </a:cubicBezTo>
                      <a:cubicBezTo>
                        <a:pt x="283603" y="345815"/>
                        <a:pt x="283386" y="340807"/>
                        <a:pt x="281333" y="336422"/>
                      </a:cubicBezTo>
                      <a:cubicBezTo>
                        <a:pt x="278627" y="330793"/>
                        <a:pt x="272469" y="327714"/>
                        <a:pt x="266343" y="328927"/>
                      </a:cubicBezTo>
                      <a:lnTo>
                        <a:pt x="263232" y="329269"/>
                      </a:lnTo>
                      <a:lnTo>
                        <a:pt x="262424" y="329269"/>
                      </a:lnTo>
                      <a:cubicBezTo>
                        <a:pt x="250668" y="329269"/>
                        <a:pt x="245505" y="326159"/>
                        <a:pt x="241928" y="317420"/>
                      </a:cubicBezTo>
                      <a:cubicBezTo>
                        <a:pt x="236486" y="304140"/>
                        <a:pt x="240964" y="284639"/>
                        <a:pt x="245505" y="269151"/>
                      </a:cubicBezTo>
                      <a:cubicBezTo>
                        <a:pt x="254835" y="237366"/>
                        <a:pt x="267618" y="193794"/>
                        <a:pt x="267400" y="150875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1" name="任意形状 340">
                  <a:extLst>
                    <a:ext uri="{FF2B5EF4-FFF2-40B4-BE49-F238E27FC236}">
                      <a16:creationId xmlns:a16="http://schemas.microsoft.com/office/drawing/2014/main" id="{9BB31546-BAE6-3381-1000-535BB9013E05}"/>
                    </a:ext>
                  </a:extLst>
                </p:cNvPr>
                <p:cNvSpPr/>
                <p:nvPr/>
              </p:nvSpPr>
              <p:spPr>
                <a:xfrm>
                  <a:off x="3950828" y="3601196"/>
                  <a:ext cx="204463" cy="259194"/>
                </a:xfrm>
                <a:custGeom>
                  <a:avLst/>
                  <a:gdLst>
                    <a:gd name="connsiteX0" fmla="*/ 202155 w 204463"/>
                    <a:gd name="connsiteY0" fmla="*/ 0 h 259194"/>
                    <a:gd name="connsiteX1" fmla="*/ 147200 w 204463"/>
                    <a:gd name="connsiteY1" fmla="*/ 203928 h 259194"/>
                    <a:gd name="connsiteX2" fmla="*/ 0 w 204463"/>
                    <a:gd name="connsiteY2" fmla="*/ 257203 h 259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04463" h="259194">
                      <a:moveTo>
                        <a:pt x="202155" y="0"/>
                      </a:moveTo>
                      <a:cubicBezTo>
                        <a:pt x="209215" y="26747"/>
                        <a:pt x="202528" y="146982"/>
                        <a:pt x="147200" y="203928"/>
                      </a:cubicBezTo>
                      <a:cubicBezTo>
                        <a:pt x="104032" y="248340"/>
                        <a:pt x="13467" y="265414"/>
                        <a:pt x="0" y="257203"/>
                      </a:cubicBezTo>
                    </a:path>
                  </a:pathLst>
                </a:custGeom>
                <a:noFill/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2" name="任意形状 341">
                  <a:extLst>
                    <a:ext uri="{FF2B5EF4-FFF2-40B4-BE49-F238E27FC236}">
                      <a16:creationId xmlns:a16="http://schemas.microsoft.com/office/drawing/2014/main" id="{79BB940F-0398-53D3-53ED-94651DDFAC05}"/>
                    </a:ext>
                  </a:extLst>
                </p:cNvPr>
                <p:cNvSpPr/>
                <p:nvPr/>
              </p:nvSpPr>
              <p:spPr>
                <a:xfrm>
                  <a:off x="3953316" y="3608318"/>
                  <a:ext cx="226774" cy="300249"/>
                </a:xfrm>
                <a:custGeom>
                  <a:avLst/>
                  <a:gdLst>
                    <a:gd name="connsiteX0" fmla="*/ 225045 w 226774"/>
                    <a:gd name="connsiteY0" fmla="*/ 245914 h 300249"/>
                    <a:gd name="connsiteX1" fmla="*/ 210055 w 226774"/>
                    <a:gd name="connsiteY1" fmla="*/ 238419 h 300249"/>
                    <a:gd name="connsiteX2" fmla="*/ 206945 w 226774"/>
                    <a:gd name="connsiteY2" fmla="*/ 238761 h 300249"/>
                    <a:gd name="connsiteX3" fmla="*/ 206136 w 226774"/>
                    <a:gd name="connsiteY3" fmla="*/ 238761 h 300249"/>
                    <a:gd name="connsiteX4" fmla="*/ 185641 w 226774"/>
                    <a:gd name="connsiteY4" fmla="*/ 226911 h 300249"/>
                    <a:gd name="connsiteX5" fmla="*/ 189217 w 226774"/>
                    <a:gd name="connsiteY5" fmla="*/ 178643 h 300249"/>
                    <a:gd name="connsiteX6" fmla="*/ 210988 w 226774"/>
                    <a:gd name="connsiteY6" fmla="*/ 60460 h 300249"/>
                    <a:gd name="connsiteX7" fmla="*/ 209526 w 226774"/>
                    <a:gd name="connsiteY7" fmla="*/ 36761 h 300249"/>
                    <a:gd name="connsiteX8" fmla="*/ 200756 w 226774"/>
                    <a:gd name="connsiteY8" fmla="*/ 0 h 300249"/>
                    <a:gd name="connsiteX9" fmla="*/ 139238 w 226774"/>
                    <a:gd name="connsiteY9" fmla="*/ 188813 h 300249"/>
                    <a:gd name="connsiteX10" fmla="*/ 0 w 226774"/>
                    <a:gd name="connsiteY10" fmla="*/ 251014 h 300249"/>
                    <a:gd name="connsiteX11" fmla="*/ 127109 w 226774"/>
                    <a:gd name="connsiteY11" fmla="*/ 299656 h 300249"/>
                    <a:gd name="connsiteX12" fmla="*/ 225667 w 226774"/>
                    <a:gd name="connsiteY12" fmla="*/ 259816 h 300249"/>
                    <a:gd name="connsiteX13" fmla="*/ 225045 w 226774"/>
                    <a:gd name="connsiteY13" fmla="*/ 245914 h 300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774" h="300249">
                      <a:moveTo>
                        <a:pt x="225045" y="245914"/>
                      </a:moveTo>
                      <a:cubicBezTo>
                        <a:pt x="222339" y="240285"/>
                        <a:pt x="216182" y="237206"/>
                        <a:pt x="210055" y="238419"/>
                      </a:cubicBezTo>
                      <a:lnTo>
                        <a:pt x="206945" y="238761"/>
                      </a:lnTo>
                      <a:lnTo>
                        <a:pt x="206136" y="238761"/>
                      </a:lnTo>
                      <a:cubicBezTo>
                        <a:pt x="194380" y="238761"/>
                        <a:pt x="189217" y="235651"/>
                        <a:pt x="185641" y="226911"/>
                      </a:cubicBezTo>
                      <a:cubicBezTo>
                        <a:pt x="180198" y="213631"/>
                        <a:pt x="184676" y="194131"/>
                        <a:pt x="189217" y="178643"/>
                      </a:cubicBezTo>
                      <a:cubicBezTo>
                        <a:pt x="198547" y="146796"/>
                        <a:pt x="211299" y="103223"/>
                        <a:pt x="210988" y="60460"/>
                      </a:cubicBezTo>
                      <a:cubicBezTo>
                        <a:pt x="210957" y="52529"/>
                        <a:pt x="210490" y="44630"/>
                        <a:pt x="209526" y="36761"/>
                      </a:cubicBezTo>
                      <a:cubicBezTo>
                        <a:pt x="208002" y="24228"/>
                        <a:pt x="205047" y="11880"/>
                        <a:pt x="200756" y="0"/>
                      </a:cubicBezTo>
                      <a:cubicBezTo>
                        <a:pt x="201906" y="59714"/>
                        <a:pt x="190648" y="135942"/>
                        <a:pt x="139238" y="188813"/>
                      </a:cubicBezTo>
                      <a:cubicBezTo>
                        <a:pt x="98185" y="231048"/>
                        <a:pt x="28208" y="255648"/>
                        <a:pt x="0" y="251014"/>
                      </a:cubicBezTo>
                      <a:cubicBezTo>
                        <a:pt x="32656" y="285878"/>
                        <a:pt x="79525" y="303824"/>
                        <a:pt x="127109" y="299656"/>
                      </a:cubicBezTo>
                      <a:cubicBezTo>
                        <a:pt x="169344" y="296235"/>
                        <a:pt x="218639" y="279098"/>
                        <a:pt x="225667" y="259816"/>
                      </a:cubicBezTo>
                      <a:cubicBezTo>
                        <a:pt x="227347" y="255275"/>
                        <a:pt x="227098" y="250268"/>
                        <a:pt x="225045" y="245914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3" name="任意形状 342">
                  <a:extLst>
                    <a:ext uri="{FF2B5EF4-FFF2-40B4-BE49-F238E27FC236}">
                      <a16:creationId xmlns:a16="http://schemas.microsoft.com/office/drawing/2014/main" id="{6DF86E3E-4D76-4149-91A6-3829BD72AC73}"/>
                    </a:ext>
                  </a:extLst>
                </p:cNvPr>
                <p:cNvSpPr/>
                <p:nvPr/>
              </p:nvSpPr>
              <p:spPr>
                <a:xfrm>
                  <a:off x="3935627" y="3674788"/>
                  <a:ext cx="177112" cy="76624"/>
                </a:xfrm>
                <a:custGeom>
                  <a:avLst/>
                  <a:gdLst>
                    <a:gd name="connsiteX0" fmla="*/ 88412 w 177112"/>
                    <a:gd name="connsiteY0" fmla="*/ 6897 h 76624"/>
                    <a:gd name="connsiteX1" fmla="*/ 9447 w 177112"/>
                    <a:gd name="connsiteY1" fmla="*/ 241 h 76624"/>
                    <a:gd name="connsiteX2" fmla="*/ 117 w 177112"/>
                    <a:gd name="connsiteY2" fmla="*/ 6865 h 76624"/>
                    <a:gd name="connsiteX3" fmla="*/ 117 w 177112"/>
                    <a:gd name="connsiteY3" fmla="*/ 9571 h 76624"/>
                    <a:gd name="connsiteX4" fmla="*/ 88505 w 177112"/>
                    <a:gd name="connsiteY4" fmla="*/ 76625 h 76624"/>
                    <a:gd name="connsiteX5" fmla="*/ 176987 w 177112"/>
                    <a:gd name="connsiteY5" fmla="*/ 9447 h 76624"/>
                    <a:gd name="connsiteX6" fmla="*/ 170456 w 177112"/>
                    <a:gd name="connsiteY6" fmla="*/ 117 h 76624"/>
                    <a:gd name="connsiteX7" fmla="*/ 167657 w 177112"/>
                    <a:gd name="connsiteY7" fmla="*/ 117 h 76624"/>
                    <a:gd name="connsiteX8" fmla="*/ 88412 w 177112"/>
                    <a:gd name="connsiteY8" fmla="*/ 6897 h 76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7112" h="76624">
                      <a:moveTo>
                        <a:pt x="88412" y="6897"/>
                      </a:moveTo>
                      <a:cubicBezTo>
                        <a:pt x="61945" y="7052"/>
                        <a:pt x="35509" y="4813"/>
                        <a:pt x="9447" y="241"/>
                      </a:cubicBezTo>
                      <a:cubicBezTo>
                        <a:pt x="5031" y="-505"/>
                        <a:pt x="863" y="2449"/>
                        <a:pt x="117" y="6865"/>
                      </a:cubicBezTo>
                      <a:cubicBezTo>
                        <a:pt x="-39" y="7767"/>
                        <a:pt x="-39" y="8669"/>
                        <a:pt x="117" y="9571"/>
                      </a:cubicBezTo>
                      <a:cubicBezTo>
                        <a:pt x="7643" y="46395"/>
                        <a:pt x="43875" y="76625"/>
                        <a:pt x="88505" y="76625"/>
                      </a:cubicBezTo>
                      <a:cubicBezTo>
                        <a:pt x="137302" y="76625"/>
                        <a:pt x="170176" y="45524"/>
                        <a:pt x="176987" y="9447"/>
                      </a:cubicBezTo>
                      <a:cubicBezTo>
                        <a:pt x="177764" y="5062"/>
                        <a:pt x="174841" y="894"/>
                        <a:pt x="170456" y="117"/>
                      </a:cubicBezTo>
                      <a:cubicBezTo>
                        <a:pt x="169523" y="-39"/>
                        <a:pt x="168590" y="-39"/>
                        <a:pt x="167657" y="117"/>
                      </a:cubicBezTo>
                      <a:cubicBezTo>
                        <a:pt x="141501" y="4751"/>
                        <a:pt x="114972" y="7021"/>
                        <a:pt x="88412" y="689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404040"/>
                    </a:gs>
                    <a:gs pos="12000">
                      <a:srgbClr val="3E3A35"/>
                    </a:gs>
                    <a:gs pos="44000">
                      <a:srgbClr val="392D1E"/>
                    </a:gs>
                    <a:gs pos="74000">
                      <a:srgbClr val="362510"/>
                    </a:gs>
                    <a:gs pos="100000">
                      <a:srgbClr val="35220B"/>
                    </a:gs>
                  </a:gsLst>
                  <a:lin ang="16200000" scaled="1"/>
                </a:gra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4" name="任意形状 343">
                  <a:extLst>
                    <a:ext uri="{FF2B5EF4-FFF2-40B4-BE49-F238E27FC236}">
                      <a16:creationId xmlns:a16="http://schemas.microsoft.com/office/drawing/2014/main" id="{0BAC7499-1F72-585A-D520-0A9600CABE3E}"/>
                    </a:ext>
                  </a:extLst>
                </p:cNvPr>
                <p:cNvSpPr/>
                <p:nvPr/>
              </p:nvSpPr>
              <p:spPr>
                <a:xfrm>
                  <a:off x="3982488" y="3690237"/>
                  <a:ext cx="86522" cy="96381"/>
                </a:xfrm>
                <a:custGeom>
                  <a:avLst/>
                  <a:gdLst>
                    <a:gd name="connsiteX0" fmla="*/ 47802 w 86522"/>
                    <a:gd name="connsiteY0" fmla="*/ 1959 h 96381"/>
                    <a:gd name="connsiteX1" fmla="*/ 41582 w 86522"/>
                    <a:gd name="connsiteY1" fmla="*/ 1959 h 96381"/>
                    <a:gd name="connsiteX2" fmla="*/ 38689 w 86522"/>
                    <a:gd name="connsiteY2" fmla="*/ 1959 h 96381"/>
                    <a:gd name="connsiteX3" fmla="*/ 0 w 86522"/>
                    <a:gd name="connsiteY3" fmla="*/ 280 h 96381"/>
                    <a:gd name="connsiteX4" fmla="*/ 0 w 86522"/>
                    <a:gd name="connsiteY4" fmla="*/ 56883 h 96381"/>
                    <a:gd name="connsiteX5" fmla="*/ 39467 w 86522"/>
                    <a:gd name="connsiteY5" fmla="*/ 96381 h 96381"/>
                    <a:gd name="connsiteX6" fmla="*/ 46993 w 86522"/>
                    <a:gd name="connsiteY6" fmla="*/ 96381 h 96381"/>
                    <a:gd name="connsiteX7" fmla="*/ 86522 w 86522"/>
                    <a:gd name="connsiteY7" fmla="*/ 56883 h 96381"/>
                    <a:gd name="connsiteX8" fmla="*/ 86522 w 86522"/>
                    <a:gd name="connsiteY8" fmla="*/ 0 h 96381"/>
                    <a:gd name="connsiteX9" fmla="*/ 47802 w 86522"/>
                    <a:gd name="connsiteY9" fmla="*/ 1959 h 96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6522" h="96381">
                      <a:moveTo>
                        <a:pt x="47802" y="1959"/>
                      </a:moveTo>
                      <a:lnTo>
                        <a:pt x="41582" y="1959"/>
                      </a:lnTo>
                      <a:lnTo>
                        <a:pt x="38689" y="1959"/>
                      </a:lnTo>
                      <a:cubicBezTo>
                        <a:pt x="25472" y="1959"/>
                        <a:pt x="12503" y="1306"/>
                        <a:pt x="0" y="280"/>
                      </a:cubicBezTo>
                      <a:lnTo>
                        <a:pt x="0" y="56883"/>
                      </a:lnTo>
                      <a:cubicBezTo>
                        <a:pt x="31" y="78685"/>
                        <a:pt x="17665" y="96350"/>
                        <a:pt x="39467" y="96381"/>
                      </a:cubicBezTo>
                      <a:lnTo>
                        <a:pt x="46993" y="96381"/>
                      </a:lnTo>
                      <a:cubicBezTo>
                        <a:pt x="68826" y="96381"/>
                        <a:pt x="86491" y="78716"/>
                        <a:pt x="86522" y="56883"/>
                      </a:cubicBezTo>
                      <a:lnTo>
                        <a:pt x="86522" y="0"/>
                      </a:lnTo>
                      <a:cubicBezTo>
                        <a:pt x="74020" y="1151"/>
                        <a:pt x="61020" y="1804"/>
                        <a:pt x="47802" y="195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4081"/>
                    </a:gs>
                    <a:gs pos="28000">
                      <a:srgbClr val="FB3D80"/>
                    </a:gs>
                    <a:gs pos="55000">
                      <a:srgbClr val="EF337D"/>
                    </a:gs>
                    <a:gs pos="82000">
                      <a:srgbClr val="DB2378"/>
                    </a:gs>
                    <a:gs pos="100000">
                      <a:srgbClr val="CA1573"/>
                    </a:gs>
                  </a:gsLst>
                  <a:lin ang="16200000" scaled="1"/>
                </a:gra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5" name="任意形状 344">
                  <a:extLst>
                    <a:ext uri="{FF2B5EF4-FFF2-40B4-BE49-F238E27FC236}">
                      <a16:creationId xmlns:a16="http://schemas.microsoft.com/office/drawing/2014/main" id="{798FDEFF-AE6C-DAF3-8D9E-B7040BD2ABF6}"/>
                    </a:ext>
                  </a:extLst>
                </p:cNvPr>
                <p:cNvSpPr/>
                <p:nvPr/>
              </p:nvSpPr>
              <p:spPr>
                <a:xfrm>
                  <a:off x="4021177" y="3692197"/>
                  <a:ext cx="9112" cy="48952"/>
                </a:xfrm>
                <a:custGeom>
                  <a:avLst/>
                  <a:gdLst>
                    <a:gd name="connsiteX0" fmla="*/ 4510 w 9112"/>
                    <a:gd name="connsiteY0" fmla="*/ 48953 h 48952"/>
                    <a:gd name="connsiteX1" fmla="*/ 9113 w 9112"/>
                    <a:gd name="connsiteY1" fmla="*/ 44412 h 48952"/>
                    <a:gd name="connsiteX2" fmla="*/ 9113 w 9112"/>
                    <a:gd name="connsiteY2" fmla="*/ 44381 h 48952"/>
                    <a:gd name="connsiteX3" fmla="*/ 9113 w 9112"/>
                    <a:gd name="connsiteY3" fmla="*/ 0 h 48952"/>
                    <a:gd name="connsiteX4" fmla="*/ 2893 w 9112"/>
                    <a:gd name="connsiteY4" fmla="*/ 0 h 48952"/>
                    <a:gd name="connsiteX5" fmla="*/ 0 w 9112"/>
                    <a:gd name="connsiteY5" fmla="*/ 0 h 48952"/>
                    <a:gd name="connsiteX6" fmla="*/ 0 w 9112"/>
                    <a:gd name="connsiteY6" fmla="*/ 44319 h 48952"/>
                    <a:gd name="connsiteX7" fmla="*/ 4510 w 9112"/>
                    <a:gd name="connsiteY7" fmla="*/ 48953 h 48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12" h="48952">
                      <a:moveTo>
                        <a:pt x="4510" y="48953"/>
                      </a:moveTo>
                      <a:cubicBezTo>
                        <a:pt x="7029" y="48984"/>
                        <a:pt x="9082" y="46931"/>
                        <a:pt x="9113" y="44412"/>
                      </a:cubicBezTo>
                      <a:lnTo>
                        <a:pt x="9113" y="44381"/>
                      </a:lnTo>
                      <a:lnTo>
                        <a:pt x="9113" y="0"/>
                      </a:lnTo>
                      <a:lnTo>
                        <a:pt x="2893" y="0"/>
                      </a:lnTo>
                      <a:lnTo>
                        <a:pt x="0" y="0"/>
                      </a:lnTo>
                      <a:lnTo>
                        <a:pt x="0" y="44319"/>
                      </a:lnTo>
                      <a:cubicBezTo>
                        <a:pt x="-31" y="46838"/>
                        <a:pt x="1991" y="48922"/>
                        <a:pt x="4510" y="48953"/>
                      </a:cubicBezTo>
                      <a:close/>
                    </a:path>
                  </a:pathLst>
                </a:custGeom>
                <a:solidFill>
                  <a:srgbClr val="AB3F2E">
                    <a:alpha val="30000"/>
                  </a:srgbClr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346" name="任意形状 345">
                  <a:extLst>
                    <a:ext uri="{FF2B5EF4-FFF2-40B4-BE49-F238E27FC236}">
                      <a16:creationId xmlns:a16="http://schemas.microsoft.com/office/drawing/2014/main" id="{99D03359-DCCA-64F7-8B02-681EE8DEA681}"/>
                    </a:ext>
                  </a:extLst>
                </p:cNvPr>
                <p:cNvSpPr/>
                <p:nvPr/>
              </p:nvSpPr>
              <p:spPr>
                <a:xfrm>
                  <a:off x="4029824" y="3583468"/>
                  <a:ext cx="72464" cy="72464"/>
                </a:xfrm>
                <a:custGeom>
                  <a:avLst/>
                  <a:gdLst>
                    <a:gd name="connsiteX0" fmla="*/ 72465 w 72464"/>
                    <a:gd name="connsiteY0" fmla="*/ 36232 h 72464"/>
                    <a:gd name="connsiteX1" fmla="*/ 36232 w 72464"/>
                    <a:gd name="connsiteY1" fmla="*/ 72465 h 72464"/>
                    <a:gd name="connsiteX2" fmla="*/ 0 w 72464"/>
                    <a:gd name="connsiteY2" fmla="*/ 36232 h 72464"/>
                    <a:gd name="connsiteX3" fmla="*/ 36232 w 72464"/>
                    <a:gd name="connsiteY3" fmla="*/ 0 h 72464"/>
                    <a:gd name="connsiteX4" fmla="*/ 72465 w 72464"/>
                    <a:gd name="connsiteY4" fmla="*/ 36232 h 72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464" h="72464">
                      <a:moveTo>
                        <a:pt x="72465" y="36232"/>
                      </a:moveTo>
                      <a:cubicBezTo>
                        <a:pt x="72465" y="56243"/>
                        <a:pt x="56243" y="72465"/>
                        <a:pt x="36232" y="72465"/>
                      </a:cubicBezTo>
                      <a:cubicBezTo>
                        <a:pt x="16222" y="72465"/>
                        <a:pt x="0" y="56243"/>
                        <a:pt x="0" y="36232"/>
                      </a:cubicBezTo>
                      <a:cubicBezTo>
                        <a:pt x="0" y="16222"/>
                        <a:pt x="16222" y="0"/>
                        <a:pt x="36232" y="0"/>
                      </a:cubicBezTo>
                      <a:cubicBezTo>
                        <a:pt x="56243" y="0"/>
                        <a:pt x="72465" y="16222"/>
                        <a:pt x="72465" y="362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grpSp>
              <p:nvGrpSpPr>
                <p:cNvPr id="347" name="图形 54">
                  <a:extLst>
                    <a:ext uri="{FF2B5EF4-FFF2-40B4-BE49-F238E27FC236}">
                      <a16:creationId xmlns:a16="http://schemas.microsoft.com/office/drawing/2014/main" id="{E2A92DA6-E545-3275-D192-46D1D7A59222}"/>
                    </a:ext>
                  </a:extLst>
                </p:cNvPr>
                <p:cNvGrpSpPr/>
                <p:nvPr/>
              </p:nvGrpSpPr>
              <p:grpSpPr>
                <a:xfrm>
                  <a:off x="3946742" y="3598425"/>
                  <a:ext cx="136420" cy="43178"/>
                  <a:chOff x="3946742" y="3598425"/>
                  <a:chExt cx="136420" cy="43178"/>
                </a:xfrm>
                <a:solidFill>
                  <a:srgbClr val="422B0D"/>
                </a:solidFill>
              </p:grpSpPr>
              <p:sp>
                <p:nvSpPr>
                  <p:cNvPr id="348" name="任意形状 347">
                    <a:extLst>
                      <a:ext uri="{FF2B5EF4-FFF2-40B4-BE49-F238E27FC236}">
                        <a16:creationId xmlns:a16="http://schemas.microsoft.com/office/drawing/2014/main" id="{DC72AE5D-CCFD-93AF-0CAB-B3B604F9473B}"/>
                      </a:ext>
                    </a:extLst>
                  </p:cNvPr>
                  <p:cNvSpPr/>
                  <p:nvPr/>
                </p:nvSpPr>
                <p:spPr>
                  <a:xfrm>
                    <a:off x="4052061" y="3603901"/>
                    <a:ext cx="31100" cy="31598"/>
                  </a:xfrm>
                  <a:custGeom>
                    <a:avLst/>
                    <a:gdLst>
                      <a:gd name="connsiteX0" fmla="*/ 31101 w 31100"/>
                      <a:gd name="connsiteY0" fmla="*/ 15799 h 31598"/>
                      <a:gd name="connsiteX1" fmla="*/ 15550 w 31100"/>
                      <a:gd name="connsiteY1" fmla="*/ 31598 h 31598"/>
                      <a:gd name="connsiteX2" fmla="*/ 0 w 31100"/>
                      <a:gd name="connsiteY2" fmla="*/ 15799 h 31598"/>
                      <a:gd name="connsiteX3" fmla="*/ 15550 w 31100"/>
                      <a:gd name="connsiteY3" fmla="*/ 0 h 31598"/>
                      <a:gd name="connsiteX4" fmla="*/ 31101 w 31100"/>
                      <a:gd name="connsiteY4" fmla="*/ 15799 h 31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100" h="31598">
                        <a:moveTo>
                          <a:pt x="31101" y="15799"/>
                        </a:moveTo>
                        <a:cubicBezTo>
                          <a:pt x="31101" y="24525"/>
                          <a:pt x="24139" y="31598"/>
                          <a:pt x="15550" y="31598"/>
                        </a:cubicBezTo>
                        <a:cubicBezTo>
                          <a:pt x="6962" y="31598"/>
                          <a:pt x="0" y="24525"/>
                          <a:pt x="0" y="15799"/>
                        </a:cubicBezTo>
                        <a:cubicBezTo>
                          <a:pt x="0" y="7074"/>
                          <a:pt x="6962" y="0"/>
                          <a:pt x="15550" y="0"/>
                        </a:cubicBezTo>
                        <a:cubicBezTo>
                          <a:pt x="24139" y="0"/>
                          <a:pt x="31101" y="7074"/>
                          <a:pt x="31101" y="15799"/>
                        </a:cubicBezTo>
                        <a:close/>
                      </a:path>
                    </a:pathLst>
                  </a:custGeom>
                  <a:solidFill>
                    <a:srgbClr val="422B0D"/>
                  </a:solidFill>
                  <a:ln w="305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  <p:sp>
                <p:nvSpPr>
                  <p:cNvPr id="349" name="任意形状 348">
                    <a:extLst>
                      <a:ext uri="{FF2B5EF4-FFF2-40B4-BE49-F238E27FC236}">
                        <a16:creationId xmlns:a16="http://schemas.microsoft.com/office/drawing/2014/main" id="{7A256F6E-E596-C68B-0DB1-4E6E7CC9F556}"/>
                      </a:ext>
                    </a:extLst>
                  </p:cNvPr>
                  <p:cNvSpPr/>
                  <p:nvPr/>
                </p:nvSpPr>
                <p:spPr>
                  <a:xfrm>
                    <a:off x="3946742" y="3598425"/>
                    <a:ext cx="57766" cy="43178"/>
                  </a:xfrm>
                  <a:custGeom>
                    <a:avLst/>
                    <a:gdLst>
                      <a:gd name="connsiteX0" fmla="*/ 56958 w 57766"/>
                      <a:gd name="connsiteY0" fmla="*/ 27651 h 43178"/>
                      <a:gd name="connsiteX1" fmla="*/ 56647 w 57766"/>
                      <a:gd name="connsiteY1" fmla="*/ 27154 h 43178"/>
                      <a:gd name="connsiteX2" fmla="*/ 55527 w 57766"/>
                      <a:gd name="connsiteY2" fmla="*/ 25505 h 43178"/>
                      <a:gd name="connsiteX3" fmla="*/ 51048 w 57766"/>
                      <a:gd name="connsiteY3" fmla="*/ 20405 h 43178"/>
                      <a:gd name="connsiteX4" fmla="*/ 44113 w 57766"/>
                      <a:gd name="connsiteY4" fmla="*/ 14589 h 43178"/>
                      <a:gd name="connsiteX5" fmla="*/ 39914 w 57766"/>
                      <a:gd name="connsiteY5" fmla="*/ 11666 h 43178"/>
                      <a:gd name="connsiteX6" fmla="*/ 35374 w 57766"/>
                      <a:gd name="connsiteY6" fmla="*/ 8898 h 43178"/>
                      <a:gd name="connsiteX7" fmla="*/ 30771 w 57766"/>
                      <a:gd name="connsiteY7" fmla="*/ 6472 h 43178"/>
                      <a:gd name="connsiteX8" fmla="*/ 26106 w 57766"/>
                      <a:gd name="connsiteY8" fmla="*/ 4357 h 43178"/>
                      <a:gd name="connsiteX9" fmla="*/ 17397 w 57766"/>
                      <a:gd name="connsiteY9" fmla="*/ 1247 h 43178"/>
                      <a:gd name="connsiteX10" fmla="*/ 10742 w 57766"/>
                      <a:gd name="connsiteY10" fmla="*/ 3 h 43178"/>
                      <a:gd name="connsiteX11" fmla="*/ 8751 w 57766"/>
                      <a:gd name="connsiteY11" fmla="*/ 3 h 43178"/>
                      <a:gd name="connsiteX12" fmla="*/ 8036 w 57766"/>
                      <a:gd name="connsiteY12" fmla="*/ 3 h 43178"/>
                      <a:gd name="connsiteX13" fmla="*/ 2749 w 57766"/>
                      <a:gd name="connsiteY13" fmla="*/ 4917 h 43178"/>
                      <a:gd name="connsiteX14" fmla="*/ 6294 w 57766"/>
                      <a:gd name="connsiteY14" fmla="*/ 9955 h 43178"/>
                      <a:gd name="connsiteX15" fmla="*/ 6854 w 57766"/>
                      <a:gd name="connsiteY15" fmla="*/ 10142 h 43178"/>
                      <a:gd name="connsiteX16" fmla="*/ 8658 w 57766"/>
                      <a:gd name="connsiteY16" fmla="*/ 10733 h 43178"/>
                      <a:gd name="connsiteX17" fmla="*/ 13665 w 57766"/>
                      <a:gd name="connsiteY17" fmla="*/ 12661 h 43178"/>
                      <a:gd name="connsiteX18" fmla="*/ 20818 w 57766"/>
                      <a:gd name="connsiteY18" fmla="*/ 15958 h 43178"/>
                      <a:gd name="connsiteX19" fmla="*/ 24830 w 57766"/>
                      <a:gd name="connsiteY19" fmla="*/ 18041 h 43178"/>
                      <a:gd name="connsiteX20" fmla="*/ 28998 w 57766"/>
                      <a:gd name="connsiteY20" fmla="*/ 20343 h 43178"/>
                      <a:gd name="connsiteX21" fmla="*/ 29838 w 57766"/>
                      <a:gd name="connsiteY21" fmla="*/ 20840 h 43178"/>
                      <a:gd name="connsiteX22" fmla="*/ 27039 w 57766"/>
                      <a:gd name="connsiteY22" fmla="*/ 21120 h 43178"/>
                      <a:gd name="connsiteX23" fmla="*/ 24426 w 57766"/>
                      <a:gd name="connsiteY23" fmla="*/ 21587 h 43178"/>
                      <a:gd name="connsiteX24" fmla="*/ 21689 w 57766"/>
                      <a:gd name="connsiteY24" fmla="*/ 22178 h 43178"/>
                      <a:gd name="connsiteX25" fmla="*/ 16589 w 57766"/>
                      <a:gd name="connsiteY25" fmla="*/ 23795 h 43178"/>
                      <a:gd name="connsiteX26" fmla="*/ 8067 w 57766"/>
                      <a:gd name="connsiteY26" fmla="*/ 28211 h 43178"/>
                      <a:gd name="connsiteX27" fmla="*/ 4957 w 57766"/>
                      <a:gd name="connsiteY27" fmla="*/ 30668 h 43178"/>
                      <a:gd name="connsiteX28" fmla="*/ 2749 w 57766"/>
                      <a:gd name="connsiteY28" fmla="*/ 32876 h 43178"/>
                      <a:gd name="connsiteX29" fmla="*/ 1443 w 57766"/>
                      <a:gd name="connsiteY29" fmla="*/ 34463 h 43178"/>
                      <a:gd name="connsiteX30" fmla="*/ 1007 w 57766"/>
                      <a:gd name="connsiteY30" fmla="*/ 35053 h 43178"/>
                      <a:gd name="connsiteX31" fmla="*/ 2065 w 57766"/>
                      <a:gd name="connsiteY31" fmla="*/ 42176 h 43178"/>
                      <a:gd name="connsiteX32" fmla="*/ 8160 w 57766"/>
                      <a:gd name="connsiteY32" fmla="*/ 42176 h 43178"/>
                      <a:gd name="connsiteX33" fmla="*/ 8720 w 57766"/>
                      <a:gd name="connsiteY33" fmla="*/ 41771 h 43178"/>
                      <a:gd name="connsiteX34" fmla="*/ 9093 w 57766"/>
                      <a:gd name="connsiteY34" fmla="*/ 41491 h 43178"/>
                      <a:gd name="connsiteX35" fmla="*/ 10120 w 57766"/>
                      <a:gd name="connsiteY35" fmla="*/ 40745 h 43178"/>
                      <a:gd name="connsiteX36" fmla="*/ 14225 w 57766"/>
                      <a:gd name="connsiteY36" fmla="*/ 38381 h 43178"/>
                      <a:gd name="connsiteX37" fmla="*/ 20787 w 57766"/>
                      <a:gd name="connsiteY37" fmla="*/ 35862 h 43178"/>
                      <a:gd name="connsiteX38" fmla="*/ 24737 w 57766"/>
                      <a:gd name="connsiteY38" fmla="*/ 34867 h 43178"/>
                      <a:gd name="connsiteX39" fmla="*/ 26697 w 57766"/>
                      <a:gd name="connsiteY39" fmla="*/ 34463 h 43178"/>
                      <a:gd name="connsiteX40" fmla="*/ 28905 w 57766"/>
                      <a:gd name="connsiteY40" fmla="*/ 34120 h 43178"/>
                      <a:gd name="connsiteX41" fmla="*/ 37177 w 57766"/>
                      <a:gd name="connsiteY41" fmla="*/ 33561 h 43178"/>
                      <a:gd name="connsiteX42" fmla="*/ 44175 w 57766"/>
                      <a:gd name="connsiteY42" fmla="*/ 34214 h 43178"/>
                      <a:gd name="connsiteX43" fmla="*/ 46819 w 57766"/>
                      <a:gd name="connsiteY43" fmla="*/ 34774 h 43178"/>
                      <a:gd name="connsiteX44" fmla="*/ 48716 w 57766"/>
                      <a:gd name="connsiteY44" fmla="*/ 35333 h 43178"/>
                      <a:gd name="connsiteX45" fmla="*/ 49338 w 57766"/>
                      <a:gd name="connsiteY45" fmla="*/ 35489 h 43178"/>
                      <a:gd name="connsiteX46" fmla="*/ 49991 w 57766"/>
                      <a:gd name="connsiteY46" fmla="*/ 35769 h 43178"/>
                      <a:gd name="connsiteX47" fmla="*/ 50520 w 57766"/>
                      <a:gd name="connsiteY47" fmla="*/ 36018 h 43178"/>
                      <a:gd name="connsiteX48" fmla="*/ 56553 w 57766"/>
                      <a:gd name="connsiteY48" fmla="*/ 34556 h 43178"/>
                      <a:gd name="connsiteX49" fmla="*/ 57673 w 57766"/>
                      <a:gd name="connsiteY49" fmla="*/ 31446 h 43178"/>
                      <a:gd name="connsiteX50" fmla="*/ 56958 w 57766"/>
                      <a:gd name="connsiteY50" fmla="*/ 27651 h 43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57766" h="43178">
                        <a:moveTo>
                          <a:pt x="56958" y="27651"/>
                        </a:moveTo>
                        <a:lnTo>
                          <a:pt x="56647" y="27154"/>
                        </a:lnTo>
                        <a:cubicBezTo>
                          <a:pt x="56304" y="26594"/>
                          <a:pt x="55931" y="26034"/>
                          <a:pt x="55527" y="25505"/>
                        </a:cubicBezTo>
                        <a:cubicBezTo>
                          <a:pt x="54159" y="23702"/>
                          <a:pt x="52666" y="21991"/>
                          <a:pt x="51048" y="20405"/>
                        </a:cubicBezTo>
                        <a:cubicBezTo>
                          <a:pt x="48871" y="18321"/>
                          <a:pt x="46539" y="16362"/>
                          <a:pt x="44113" y="14589"/>
                        </a:cubicBezTo>
                        <a:cubicBezTo>
                          <a:pt x="42776" y="13625"/>
                          <a:pt x="41376" y="12599"/>
                          <a:pt x="39914" y="11666"/>
                        </a:cubicBezTo>
                        <a:cubicBezTo>
                          <a:pt x="38453" y="10733"/>
                          <a:pt x="36991" y="9862"/>
                          <a:pt x="35374" y="8898"/>
                        </a:cubicBezTo>
                        <a:cubicBezTo>
                          <a:pt x="33756" y="7934"/>
                          <a:pt x="32264" y="7249"/>
                          <a:pt x="30771" y="6472"/>
                        </a:cubicBezTo>
                        <a:cubicBezTo>
                          <a:pt x="29278" y="5694"/>
                          <a:pt x="27661" y="5041"/>
                          <a:pt x="26106" y="4357"/>
                        </a:cubicBezTo>
                        <a:cubicBezTo>
                          <a:pt x="23275" y="3113"/>
                          <a:pt x="20383" y="2087"/>
                          <a:pt x="17397" y="1247"/>
                        </a:cubicBezTo>
                        <a:cubicBezTo>
                          <a:pt x="15220" y="656"/>
                          <a:pt x="12981" y="252"/>
                          <a:pt x="10742" y="3"/>
                        </a:cubicBezTo>
                        <a:lnTo>
                          <a:pt x="8751" y="3"/>
                        </a:lnTo>
                        <a:lnTo>
                          <a:pt x="8036" y="3"/>
                        </a:lnTo>
                        <a:cubicBezTo>
                          <a:pt x="5206" y="-90"/>
                          <a:pt x="2873" y="2118"/>
                          <a:pt x="2749" y="4917"/>
                        </a:cubicBezTo>
                        <a:cubicBezTo>
                          <a:pt x="2656" y="7187"/>
                          <a:pt x="4117" y="9240"/>
                          <a:pt x="6294" y="9955"/>
                        </a:cubicBezTo>
                        <a:lnTo>
                          <a:pt x="6854" y="10142"/>
                        </a:lnTo>
                        <a:lnTo>
                          <a:pt x="8658" y="10733"/>
                        </a:lnTo>
                        <a:cubicBezTo>
                          <a:pt x="9840" y="11137"/>
                          <a:pt x="11550" y="11759"/>
                          <a:pt x="13665" y="12661"/>
                        </a:cubicBezTo>
                        <a:cubicBezTo>
                          <a:pt x="15780" y="13563"/>
                          <a:pt x="18206" y="14682"/>
                          <a:pt x="20818" y="15958"/>
                        </a:cubicBezTo>
                        <a:lnTo>
                          <a:pt x="24830" y="18041"/>
                        </a:lnTo>
                        <a:cubicBezTo>
                          <a:pt x="26199" y="18757"/>
                          <a:pt x="27505" y="19472"/>
                          <a:pt x="28998" y="20343"/>
                        </a:cubicBezTo>
                        <a:lnTo>
                          <a:pt x="29838" y="20840"/>
                        </a:lnTo>
                        <a:lnTo>
                          <a:pt x="27039" y="21120"/>
                        </a:lnTo>
                        <a:cubicBezTo>
                          <a:pt x="25950" y="21307"/>
                          <a:pt x="25452" y="21369"/>
                          <a:pt x="24426" y="21587"/>
                        </a:cubicBezTo>
                        <a:cubicBezTo>
                          <a:pt x="23400" y="21804"/>
                          <a:pt x="22529" y="21960"/>
                          <a:pt x="21689" y="22178"/>
                        </a:cubicBezTo>
                        <a:cubicBezTo>
                          <a:pt x="19948" y="22613"/>
                          <a:pt x="18268" y="23173"/>
                          <a:pt x="16589" y="23795"/>
                        </a:cubicBezTo>
                        <a:cubicBezTo>
                          <a:pt x="13572" y="24915"/>
                          <a:pt x="10711" y="26407"/>
                          <a:pt x="8067" y="28211"/>
                        </a:cubicBezTo>
                        <a:cubicBezTo>
                          <a:pt x="6979" y="28958"/>
                          <a:pt x="5952" y="29797"/>
                          <a:pt x="4957" y="30668"/>
                        </a:cubicBezTo>
                        <a:cubicBezTo>
                          <a:pt x="4180" y="31352"/>
                          <a:pt x="3433" y="32099"/>
                          <a:pt x="2749" y="32876"/>
                        </a:cubicBezTo>
                        <a:cubicBezTo>
                          <a:pt x="2158" y="33529"/>
                          <a:pt x="1754" y="34089"/>
                          <a:pt x="1443" y="34463"/>
                        </a:cubicBezTo>
                        <a:lnTo>
                          <a:pt x="1007" y="35053"/>
                        </a:lnTo>
                        <a:cubicBezTo>
                          <a:pt x="-672" y="37324"/>
                          <a:pt x="-206" y="40496"/>
                          <a:pt x="2065" y="42176"/>
                        </a:cubicBezTo>
                        <a:cubicBezTo>
                          <a:pt x="3869" y="43513"/>
                          <a:pt x="6357" y="43513"/>
                          <a:pt x="8160" y="42176"/>
                        </a:cubicBezTo>
                        <a:lnTo>
                          <a:pt x="8720" y="41771"/>
                        </a:lnTo>
                        <a:lnTo>
                          <a:pt x="9093" y="41491"/>
                        </a:lnTo>
                        <a:lnTo>
                          <a:pt x="10120" y="40745"/>
                        </a:lnTo>
                        <a:cubicBezTo>
                          <a:pt x="11426" y="39874"/>
                          <a:pt x="12794" y="39065"/>
                          <a:pt x="14225" y="38381"/>
                        </a:cubicBezTo>
                        <a:cubicBezTo>
                          <a:pt x="16340" y="37386"/>
                          <a:pt x="18548" y="36546"/>
                          <a:pt x="20787" y="35862"/>
                        </a:cubicBezTo>
                        <a:cubicBezTo>
                          <a:pt x="22031" y="35489"/>
                          <a:pt x="23369" y="35178"/>
                          <a:pt x="24737" y="34867"/>
                        </a:cubicBezTo>
                        <a:cubicBezTo>
                          <a:pt x="25421" y="34680"/>
                          <a:pt x="26075" y="34587"/>
                          <a:pt x="26697" y="34463"/>
                        </a:cubicBezTo>
                        <a:cubicBezTo>
                          <a:pt x="27319" y="34338"/>
                          <a:pt x="28376" y="34214"/>
                          <a:pt x="28905" y="34120"/>
                        </a:cubicBezTo>
                        <a:cubicBezTo>
                          <a:pt x="31642" y="33747"/>
                          <a:pt x="34410" y="33561"/>
                          <a:pt x="37177" y="33561"/>
                        </a:cubicBezTo>
                        <a:cubicBezTo>
                          <a:pt x="39510" y="33592"/>
                          <a:pt x="41874" y="33809"/>
                          <a:pt x="44175" y="34214"/>
                        </a:cubicBezTo>
                        <a:cubicBezTo>
                          <a:pt x="45170" y="34400"/>
                          <a:pt x="46072" y="34556"/>
                          <a:pt x="46819" y="34774"/>
                        </a:cubicBezTo>
                        <a:cubicBezTo>
                          <a:pt x="47472" y="34929"/>
                          <a:pt x="48094" y="35116"/>
                          <a:pt x="48716" y="35333"/>
                        </a:cubicBezTo>
                        <a:lnTo>
                          <a:pt x="49338" y="35489"/>
                        </a:lnTo>
                        <a:lnTo>
                          <a:pt x="49991" y="35769"/>
                        </a:lnTo>
                        <a:lnTo>
                          <a:pt x="50520" y="36018"/>
                        </a:lnTo>
                        <a:cubicBezTo>
                          <a:pt x="52635" y="36919"/>
                          <a:pt x="55092" y="36329"/>
                          <a:pt x="56553" y="34556"/>
                        </a:cubicBezTo>
                        <a:cubicBezTo>
                          <a:pt x="57269" y="33685"/>
                          <a:pt x="57673" y="32565"/>
                          <a:pt x="57673" y="31446"/>
                        </a:cubicBezTo>
                        <a:cubicBezTo>
                          <a:pt x="57922" y="30140"/>
                          <a:pt x="57673" y="28771"/>
                          <a:pt x="56958" y="27651"/>
                        </a:cubicBezTo>
                        <a:close/>
                      </a:path>
                    </a:pathLst>
                  </a:custGeom>
                  <a:solidFill>
                    <a:srgbClr val="422B0D"/>
                  </a:solidFill>
                  <a:ln w="305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</p:grpSp>
          </p:grpSp>
          <p:sp>
            <p:nvSpPr>
              <p:cNvPr id="333" name="文本框 332">
                <a:extLst>
                  <a:ext uri="{FF2B5EF4-FFF2-40B4-BE49-F238E27FC236}">
                    <a16:creationId xmlns:a16="http://schemas.microsoft.com/office/drawing/2014/main" id="{D9C126C8-8D76-49A4-2B76-8B9B77A49573}"/>
                  </a:ext>
                </a:extLst>
              </p:cNvPr>
              <p:cNvSpPr txBox="1"/>
              <p:nvPr/>
            </p:nvSpPr>
            <p:spPr>
              <a:xfrm>
                <a:off x="4233788" y="3420771"/>
                <a:ext cx="1268105" cy="5536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User</a:t>
                </a:r>
                <a:r>
                  <a:rPr kumimoji="1"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 </a:t>
                </a: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4</a:t>
                </a:r>
                <a:b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</a:br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Times New Roman" panose="02020603050405020304" pitchFamily="18" charset="0"/>
                  </a:rPr>
                  <a:t>(Fraudster)</a:t>
                </a:r>
              </a:p>
            </p:txBody>
          </p:sp>
        </p:grpSp>
        <p:sp>
          <p:nvSpPr>
            <p:cNvPr id="263" name="任意形状 262">
              <a:extLst>
                <a:ext uri="{FF2B5EF4-FFF2-40B4-BE49-F238E27FC236}">
                  <a16:creationId xmlns:a16="http://schemas.microsoft.com/office/drawing/2014/main" id="{52D2D7FD-A4E2-2620-ABF8-A464E737F9F9}"/>
                </a:ext>
              </a:extLst>
            </p:cNvPr>
            <p:cNvSpPr/>
            <p:nvPr/>
          </p:nvSpPr>
          <p:spPr>
            <a:xfrm>
              <a:off x="2733482" y="2426194"/>
              <a:ext cx="209157" cy="205877"/>
            </a:xfrm>
            <a:custGeom>
              <a:avLst/>
              <a:gdLst>
                <a:gd name="connsiteX0" fmla="*/ 178988 w 308930"/>
                <a:gd name="connsiteY0" fmla="*/ 14368 h 304087"/>
                <a:gd name="connsiteX1" fmla="*/ 205809 w 308930"/>
                <a:gd name="connsiteY1" fmla="*/ 72608 h 304087"/>
                <a:gd name="connsiteX2" fmla="*/ 224966 w 308930"/>
                <a:gd name="connsiteY2" fmla="*/ 86402 h 304087"/>
                <a:gd name="connsiteX3" fmla="*/ 287804 w 308930"/>
                <a:gd name="connsiteY3" fmla="*/ 96364 h 304087"/>
                <a:gd name="connsiteX4" fmla="*/ 301598 w 308930"/>
                <a:gd name="connsiteY4" fmla="*/ 138512 h 304087"/>
                <a:gd name="connsiteX5" fmla="*/ 254086 w 308930"/>
                <a:gd name="connsiteY5" fmla="*/ 186789 h 304087"/>
                <a:gd name="connsiteX6" fmla="*/ 247190 w 308930"/>
                <a:gd name="connsiteY6" fmla="*/ 208246 h 304087"/>
                <a:gd name="connsiteX7" fmla="*/ 257918 w 308930"/>
                <a:gd name="connsiteY7" fmla="*/ 274916 h 304087"/>
                <a:gd name="connsiteX8" fmla="*/ 221135 w 308930"/>
                <a:gd name="connsiteY8" fmla="*/ 300970 h 304087"/>
                <a:gd name="connsiteX9" fmla="*/ 166726 w 308930"/>
                <a:gd name="connsiteY9" fmla="*/ 271084 h 304087"/>
                <a:gd name="connsiteX10" fmla="*/ 142204 w 308930"/>
                <a:gd name="connsiteY10" fmla="*/ 271084 h 304087"/>
                <a:gd name="connsiteX11" fmla="*/ 87796 w 308930"/>
                <a:gd name="connsiteY11" fmla="*/ 300970 h 304087"/>
                <a:gd name="connsiteX12" fmla="*/ 51013 w 308930"/>
                <a:gd name="connsiteY12" fmla="*/ 274916 h 304087"/>
                <a:gd name="connsiteX13" fmla="*/ 61741 w 308930"/>
                <a:gd name="connsiteY13" fmla="*/ 208246 h 304087"/>
                <a:gd name="connsiteX14" fmla="*/ 54844 w 308930"/>
                <a:gd name="connsiteY14" fmla="*/ 186789 h 304087"/>
                <a:gd name="connsiteX15" fmla="*/ 7333 w 308930"/>
                <a:gd name="connsiteY15" fmla="*/ 138512 h 304087"/>
                <a:gd name="connsiteX16" fmla="*/ 21126 w 308930"/>
                <a:gd name="connsiteY16" fmla="*/ 96364 h 304087"/>
                <a:gd name="connsiteX17" fmla="*/ 83964 w 308930"/>
                <a:gd name="connsiteY17" fmla="*/ 86402 h 304087"/>
                <a:gd name="connsiteX18" fmla="*/ 103122 w 308930"/>
                <a:gd name="connsiteY18" fmla="*/ 72608 h 304087"/>
                <a:gd name="connsiteX19" fmla="*/ 130710 w 308930"/>
                <a:gd name="connsiteY19" fmla="*/ 14368 h 304087"/>
                <a:gd name="connsiteX20" fmla="*/ 178988 w 308930"/>
                <a:gd name="connsiteY20" fmla="*/ 14368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08930" h="304087">
                  <a:moveTo>
                    <a:pt x="178988" y="14368"/>
                  </a:moveTo>
                  <a:lnTo>
                    <a:pt x="205809" y="72608"/>
                  </a:lnTo>
                  <a:cubicBezTo>
                    <a:pt x="209640" y="80272"/>
                    <a:pt x="216537" y="85636"/>
                    <a:pt x="224966" y="86402"/>
                  </a:cubicBezTo>
                  <a:lnTo>
                    <a:pt x="287804" y="96364"/>
                  </a:lnTo>
                  <a:cubicBezTo>
                    <a:pt x="307729" y="99429"/>
                    <a:pt x="316158" y="123952"/>
                    <a:pt x="301598" y="138512"/>
                  </a:cubicBezTo>
                  <a:lnTo>
                    <a:pt x="254086" y="186789"/>
                  </a:lnTo>
                  <a:cubicBezTo>
                    <a:pt x="248722" y="192154"/>
                    <a:pt x="245657" y="200583"/>
                    <a:pt x="247190" y="208246"/>
                  </a:cubicBezTo>
                  <a:lnTo>
                    <a:pt x="257918" y="274916"/>
                  </a:lnTo>
                  <a:cubicBezTo>
                    <a:pt x="260983" y="295606"/>
                    <a:pt x="239526" y="310933"/>
                    <a:pt x="221135" y="300970"/>
                  </a:cubicBezTo>
                  <a:lnTo>
                    <a:pt x="166726" y="271084"/>
                  </a:lnTo>
                  <a:cubicBezTo>
                    <a:pt x="159063" y="267253"/>
                    <a:pt x="149868" y="267253"/>
                    <a:pt x="142204" y="271084"/>
                  </a:cubicBezTo>
                  <a:lnTo>
                    <a:pt x="87796" y="300970"/>
                  </a:lnTo>
                  <a:cubicBezTo>
                    <a:pt x="69404" y="310933"/>
                    <a:pt x="47948" y="295606"/>
                    <a:pt x="51013" y="274916"/>
                  </a:cubicBezTo>
                  <a:lnTo>
                    <a:pt x="61741" y="208246"/>
                  </a:lnTo>
                  <a:cubicBezTo>
                    <a:pt x="63274" y="200583"/>
                    <a:pt x="60209" y="192154"/>
                    <a:pt x="54844" y="186789"/>
                  </a:cubicBezTo>
                  <a:lnTo>
                    <a:pt x="7333" y="138512"/>
                  </a:lnTo>
                  <a:cubicBezTo>
                    <a:pt x="-7227" y="123952"/>
                    <a:pt x="1202" y="99429"/>
                    <a:pt x="21126" y="96364"/>
                  </a:cubicBezTo>
                  <a:lnTo>
                    <a:pt x="83964" y="86402"/>
                  </a:lnTo>
                  <a:cubicBezTo>
                    <a:pt x="92394" y="84869"/>
                    <a:pt x="99291" y="79505"/>
                    <a:pt x="103122" y="72608"/>
                  </a:cubicBezTo>
                  <a:lnTo>
                    <a:pt x="130710" y="14368"/>
                  </a:lnTo>
                  <a:cubicBezTo>
                    <a:pt x="142204" y="-4789"/>
                    <a:pt x="169792" y="-4789"/>
                    <a:pt x="178988" y="14368"/>
                  </a:cubicBezTo>
                  <a:close/>
                </a:path>
              </a:pathLst>
            </a:custGeom>
            <a:solidFill>
              <a:srgbClr val="FFCA28"/>
            </a:solidFill>
            <a:ln w="7590" cap="rnd">
              <a:solidFill>
                <a:srgbClr val="37474F"/>
              </a:solidFill>
              <a:prstDash val="solid"/>
              <a:rou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1600"/>
            </a:p>
          </p:txBody>
        </p:sp>
        <p:grpSp>
          <p:nvGrpSpPr>
            <p:cNvPr id="264" name="组合 263">
              <a:extLst>
                <a:ext uri="{FF2B5EF4-FFF2-40B4-BE49-F238E27FC236}">
                  <a16:creationId xmlns:a16="http://schemas.microsoft.com/office/drawing/2014/main" id="{0CA98AF3-729B-5D3A-FBC4-26497EF31A42}"/>
                </a:ext>
              </a:extLst>
            </p:cNvPr>
            <p:cNvGrpSpPr/>
            <p:nvPr/>
          </p:nvGrpSpPr>
          <p:grpSpPr>
            <a:xfrm>
              <a:off x="2610332" y="2822131"/>
              <a:ext cx="455456" cy="205877"/>
              <a:chOff x="3272976" y="4825057"/>
              <a:chExt cx="455456" cy="205877"/>
            </a:xfrm>
          </p:grpSpPr>
          <p:sp>
            <p:nvSpPr>
              <p:cNvPr id="330" name="任意形状 329">
                <a:extLst>
                  <a:ext uri="{FF2B5EF4-FFF2-40B4-BE49-F238E27FC236}">
                    <a16:creationId xmlns:a16="http://schemas.microsoft.com/office/drawing/2014/main" id="{E887DEA2-71CE-4F4B-0628-81F773A07A9E}"/>
                  </a:ext>
                </a:extLst>
              </p:cNvPr>
              <p:cNvSpPr/>
              <p:nvPr/>
            </p:nvSpPr>
            <p:spPr>
              <a:xfrm>
                <a:off x="3272976" y="4825057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31" name="任意形状 330">
                <a:extLst>
                  <a:ext uri="{FF2B5EF4-FFF2-40B4-BE49-F238E27FC236}">
                    <a16:creationId xmlns:a16="http://schemas.microsoft.com/office/drawing/2014/main" id="{6441525E-1A41-DD7E-E18B-DFFE312C3235}"/>
                  </a:ext>
                </a:extLst>
              </p:cNvPr>
              <p:cNvSpPr/>
              <p:nvPr/>
            </p:nvSpPr>
            <p:spPr>
              <a:xfrm>
                <a:off x="3519275" y="4825057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</p:grpSp>
        <p:grpSp>
          <p:nvGrpSpPr>
            <p:cNvPr id="265" name="组合 264">
              <a:extLst>
                <a:ext uri="{FF2B5EF4-FFF2-40B4-BE49-F238E27FC236}">
                  <a16:creationId xmlns:a16="http://schemas.microsoft.com/office/drawing/2014/main" id="{30E32C5B-0E9D-0893-0B1A-4AADCA1C0ACE}"/>
                </a:ext>
              </a:extLst>
            </p:cNvPr>
            <p:cNvGrpSpPr/>
            <p:nvPr/>
          </p:nvGrpSpPr>
          <p:grpSpPr>
            <a:xfrm>
              <a:off x="2509409" y="3218067"/>
              <a:ext cx="657303" cy="207311"/>
              <a:chOff x="3168397" y="5303009"/>
              <a:chExt cx="657303" cy="207311"/>
            </a:xfrm>
          </p:grpSpPr>
          <p:sp>
            <p:nvSpPr>
              <p:cNvPr id="327" name="任意形状 326">
                <a:extLst>
                  <a:ext uri="{FF2B5EF4-FFF2-40B4-BE49-F238E27FC236}">
                    <a16:creationId xmlns:a16="http://schemas.microsoft.com/office/drawing/2014/main" id="{648D85DD-1113-A796-1B6F-1EF30F49FD78}"/>
                  </a:ext>
                </a:extLst>
              </p:cNvPr>
              <p:cNvSpPr/>
              <p:nvPr/>
            </p:nvSpPr>
            <p:spPr>
              <a:xfrm>
                <a:off x="3168397" y="5304443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28" name="任意形状 327">
                <a:extLst>
                  <a:ext uri="{FF2B5EF4-FFF2-40B4-BE49-F238E27FC236}">
                    <a16:creationId xmlns:a16="http://schemas.microsoft.com/office/drawing/2014/main" id="{1F1E3A7A-2C55-E7DD-618C-5A0AF4B03DF9}"/>
                  </a:ext>
                </a:extLst>
              </p:cNvPr>
              <p:cNvSpPr/>
              <p:nvPr/>
            </p:nvSpPr>
            <p:spPr>
              <a:xfrm>
                <a:off x="3392470" y="5303010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  <p:sp>
            <p:nvSpPr>
              <p:cNvPr id="329" name="任意形状 328">
                <a:extLst>
                  <a:ext uri="{FF2B5EF4-FFF2-40B4-BE49-F238E27FC236}">
                    <a16:creationId xmlns:a16="http://schemas.microsoft.com/office/drawing/2014/main" id="{2B82BAFA-F47F-9F0D-50F6-23EA85442DDE}"/>
                  </a:ext>
                </a:extLst>
              </p:cNvPr>
              <p:cNvSpPr/>
              <p:nvPr/>
            </p:nvSpPr>
            <p:spPr>
              <a:xfrm>
                <a:off x="3616543" y="5303009"/>
                <a:ext cx="209157" cy="205877"/>
              </a:xfrm>
              <a:custGeom>
                <a:avLst/>
                <a:gdLst>
                  <a:gd name="connsiteX0" fmla="*/ 178988 w 308930"/>
                  <a:gd name="connsiteY0" fmla="*/ 14368 h 304087"/>
                  <a:gd name="connsiteX1" fmla="*/ 205809 w 308930"/>
                  <a:gd name="connsiteY1" fmla="*/ 72608 h 304087"/>
                  <a:gd name="connsiteX2" fmla="*/ 224966 w 308930"/>
                  <a:gd name="connsiteY2" fmla="*/ 86402 h 304087"/>
                  <a:gd name="connsiteX3" fmla="*/ 287804 w 308930"/>
                  <a:gd name="connsiteY3" fmla="*/ 96364 h 304087"/>
                  <a:gd name="connsiteX4" fmla="*/ 301598 w 308930"/>
                  <a:gd name="connsiteY4" fmla="*/ 138512 h 304087"/>
                  <a:gd name="connsiteX5" fmla="*/ 254086 w 308930"/>
                  <a:gd name="connsiteY5" fmla="*/ 186789 h 304087"/>
                  <a:gd name="connsiteX6" fmla="*/ 247190 w 308930"/>
                  <a:gd name="connsiteY6" fmla="*/ 208246 h 304087"/>
                  <a:gd name="connsiteX7" fmla="*/ 257918 w 308930"/>
                  <a:gd name="connsiteY7" fmla="*/ 274916 h 304087"/>
                  <a:gd name="connsiteX8" fmla="*/ 221135 w 308930"/>
                  <a:gd name="connsiteY8" fmla="*/ 300970 h 304087"/>
                  <a:gd name="connsiteX9" fmla="*/ 166726 w 308930"/>
                  <a:gd name="connsiteY9" fmla="*/ 271084 h 304087"/>
                  <a:gd name="connsiteX10" fmla="*/ 142204 w 308930"/>
                  <a:gd name="connsiteY10" fmla="*/ 271084 h 304087"/>
                  <a:gd name="connsiteX11" fmla="*/ 87796 w 308930"/>
                  <a:gd name="connsiteY11" fmla="*/ 300970 h 304087"/>
                  <a:gd name="connsiteX12" fmla="*/ 51013 w 308930"/>
                  <a:gd name="connsiteY12" fmla="*/ 274916 h 304087"/>
                  <a:gd name="connsiteX13" fmla="*/ 61741 w 308930"/>
                  <a:gd name="connsiteY13" fmla="*/ 208246 h 304087"/>
                  <a:gd name="connsiteX14" fmla="*/ 54844 w 308930"/>
                  <a:gd name="connsiteY14" fmla="*/ 186789 h 304087"/>
                  <a:gd name="connsiteX15" fmla="*/ 7333 w 308930"/>
                  <a:gd name="connsiteY15" fmla="*/ 138512 h 304087"/>
                  <a:gd name="connsiteX16" fmla="*/ 21126 w 308930"/>
                  <a:gd name="connsiteY16" fmla="*/ 96364 h 304087"/>
                  <a:gd name="connsiteX17" fmla="*/ 83964 w 308930"/>
                  <a:gd name="connsiteY17" fmla="*/ 86402 h 304087"/>
                  <a:gd name="connsiteX18" fmla="*/ 103122 w 308930"/>
                  <a:gd name="connsiteY18" fmla="*/ 72608 h 304087"/>
                  <a:gd name="connsiteX19" fmla="*/ 130710 w 308930"/>
                  <a:gd name="connsiteY19" fmla="*/ 14368 h 304087"/>
                  <a:gd name="connsiteX20" fmla="*/ 178988 w 308930"/>
                  <a:gd name="connsiteY20" fmla="*/ 14368 h 30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08930" h="304087">
                    <a:moveTo>
                      <a:pt x="178988" y="14368"/>
                    </a:moveTo>
                    <a:lnTo>
                      <a:pt x="205809" y="72608"/>
                    </a:lnTo>
                    <a:cubicBezTo>
                      <a:pt x="209640" y="80272"/>
                      <a:pt x="216537" y="85636"/>
                      <a:pt x="224966" y="86402"/>
                    </a:cubicBezTo>
                    <a:lnTo>
                      <a:pt x="287804" y="96364"/>
                    </a:lnTo>
                    <a:cubicBezTo>
                      <a:pt x="307729" y="99429"/>
                      <a:pt x="316158" y="123952"/>
                      <a:pt x="301598" y="138512"/>
                    </a:cubicBezTo>
                    <a:lnTo>
                      <a:pt x="254086" y="186789"/>
                    </a:lnTo>
                    <a:cubicBezTo>
                      <a:pt x="248722" y="192154"/>
                      <a:pt x="245657" y="200583"/>
                      <a:pt x="247190" y="208246"/>
                    </a:cubicBezTo>
                    <a:lnTo>
                      <a:pt x="257918" y="274916"/>
                    </a:lnTo>
                    <a:cubicBezTo>
                      <a:pt x="260983" y="295606"/>
                      <a:pt x="239526" y="310933"/>
                      <a:pt x="221135" y="300970"/>
                    </a:cubicBezTo>
                    <a:lnTo>
                      <a:pt x="166726" y="271084"/>
                    </a:lnTo>
                    <a:cubicBezTo>
                      <a:pt x="159063" y="267253"/>
                      <a:pt x="149868" y="267253"/>
                      <a:pt x="142204" y="271084"/>
                    </a:cubicBezTo>
                    <a:lnTo>
                      <a:pt x="87796" y="300970"/>
                    </a:lnTo>
                    <a:cubicBezTo>
                      <a:pt x="69404" y="310933"/>
                      <a:pt x="47948" y="295606"/>
                      <a:pt x="51013" y="274916"/>
                    </a:cubicBezTo>
                    <a:lnTo>
                      <a:pt x="61741" y="208246"/>
                    </a:lnTo>
                    <a:cubicBezTo>
                      <a:pt x="63274" y="200583"/>
                      <a:pt x="60209" y="192154"/>
                      <a:pt x="54844" y="186789"/>
                    </a:cubicBezTo>
                    <a:lnTo>
                      <a:pt x="7333" y="138512"/>
                    </a:lnTo>
                    <a:cubicBezTo>
                      <a:pt x="-7227" y="123952"/>
                      <a:pt x="1202" y="99429"/>
                      <a:pt x="21126" y="96364"/>
                    </a:cubicBezTo>
                    <a:lnTo>
                      <a:pt x="83964" y="86402"/>
                    </a:lnTo>
                    <a:cubicBezTo>
                      <a:pt x="92394" y="84869"/>
                      <a:pt x="99291" y="79505"/>
                      <a:pt x="103122" y="72608"/>
                    </a:cubicBezTo>
                    <a:lnTo>
                      <a:pt x="130710" y="14368"/>
                    </a:lnTo>
                    <a:cubicBezTo>
                      <a:pt x="142204" y="-4789"/>
                      <a:pt x="169792" y="-4789"/>
                      <a:pt x="178988" y="14368"/>
                    </a:cubicBezTo>
                    <a:close/>
                  </a:path>
                </a:pathLst>
              </a:custGeom>
              <a:solidFill>
                <a:srgbClr val="FFCA28"/>
              </a:solidFill>
              <a:ln w="7590" cap="rnd">
                <a:solidFill>
                  <a:srgbClr val="37474F"/>
                </a:solidFill>
                <a:prstDash val="solid"/>
                <a:round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/>
              </a:p>
            </p:txBody>
          </p:sp>
        </p:grpSp>
        <p:sp>
          <p:nvSpPr>
            <p:cNvPr id="266" name="文本框 265">
              <a:extLst>
                <a:ext uri="{FF2B5EF4-FFF2-40B4-BE49-F238E27FC236}">
                  <a16:creationId xmlns:a16="http://schemas.microsoft.com/office/drawing/2014/main" id="{775354B3-3512-6993-3299-3356C876B530}"/>
                </a:ext>
              </a:extLst>
            </p:cNvPr>
            <p:cNvSpPr txBox="1"/>
            <p:nvPr/>
          </p:nvSpPr>
          <p:spPr>
            <a:xfrm>
              <a:off x="2194529" y="1453122"/>
              <a:ext cx="1390504" cy="794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Rating Star to Products</a:t>
              </a:r>
              <a:br>
                <a:rPr kumimoji="1"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</a:br>
              <a:r>
                <a:rPr kumimoji="1"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within a week</a:t>
              </a:r>
            </a:p>
          </p:txBody>
        </p:sp>
        <p:cxnSp>
          <p:nvCxnSpPr>
            <p:cNvPr id="267" name="直线连接符 266">
              <a:extLst>
                <a:ext uri="{FF2B5EF4-FFF2-40B4-BE49-F238E27FC236}">
                  <a16:creationId xmlns:a16="http://schemas.microsoft.com/office/drawing/2014/main" id="{C26ED881-12AF-9504-FF61-0D7D517AD265}"/>
                </a:ext>
              </a:extLst>
            </p:cNvPr>
            <p:cNvCxnSpPr>
              <a:cxnSpLocks/>
              <a:stCxn id="385" idx="5"/>
              <a:endCxn id="331" idx="4"/>
            </p:cNvCxnSpPr>
            <p:nvPr/>
          </p:nvCxnSpPr>
          <p:spPr>
            <a:xfrm flipH="1">
              <a:off x="3060824" y="2064293"/>
              <a:ext cx="804203" cy="851615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线连接符 267">
              <a:extLst>
                <a:ext uri="{FF2B5EF4-FFF2-40B4-BE49-F238E27FC236}">
                  <a16:creationId xmlns:a16="http://schemas.microsoft.com/office/drawing/2014/main" id="{7BFE5B8C-ADC3-CE10-E435-252BF9FD09A0}"/>
                </a:ext>
              </a:extLst>
            </p:cNvPr>
            <p:cNvCxnSpPr>
              <a:cxnSpLocks/>
              <a:stCxn id="369" idx="3"/>
              <a:endCxn id="329" idx="4"/>
            </p:cNvCxnSpPr>
            <p:nvPr/>
          </p:nvCxnSpPr>
          <p:spPr>
            <a:xfrm flipH="1">
              <a:off x="3161748" y="2735003"/>
              <a:ext cx="671051" cy="576841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线连接符 268">
              <a:extLst>
                <a:ext uri="{FF2B5EF4-FFF2-40B4-BE49-F238E27FC236}">
                  <a16:creationId xmlns:a16="http://schemas.microsoft.com/office/drawing/2014/main" id="{6E441D97-2015-845B-F082-7139F68D0FE5}"/>
                </a:ext>
              </a:extLst>
            </p:cNvPr>
            <p:cNvCxnSpPr>
              <a:cxnSpLocks/>
              <a:endCxn id="329" idx="4"/>
            </p:cNvCxnSpPr>
            <p:nvPr/>
          </p:nvCxnSpPr>
          <p:spPr>
            <a:xfrm flipH="1">
              <a:off x="3161748" y="3104684"/>
              <a:ext cx="663698" cy="207160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直线连接符 269">
              <a:extLst>
                <a:ext uri="{FF2B5EF4-FFF2-40B4-BE49-F238E27FC236}">
                  <a16:creationId xmlns:a16="http://schemas.microsoft.com/office/drawing/2014/main" id="{37DA87DD-A6BD-55D5-D206-8428728E05C7}"/>
                </a:ext>
              </a:extLst>
            </p:cNvPr>
            <p:cNvCxnSpPr>
              <a:cxnSpLocks/>
              <a:stCxn id="336" idx="3"/>
              <a:endCxn id="329" idx="4"/>
            </p:cNvCxnSpPr>
            <p:nvPr/>
          </p:nvCxnSpPr>
          <p:spPr>
            <a:xfrm flipH="1" flipV="1">
              <a:off x="3161748" y="3311844"/>
              <a:ext cx="677242" cy="306487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1" name="文本框 270">
              <a:extLst>
                <a:ext uri="{FF2B5EF4-FFF2-40B4-BE49-F238E27FC236}">
                  <a16:creationId xmlns:a16="http://schemas.microsoft.com/office/drawing/2014/main" id="{001F0D36-3B63-B7FF-7143-CC9D46B6FBBD}"/>
                </a:ext>
              </a:extLst>
            </p:cNvPr>
            <p:cNvSpPr txBox="1"/>
            <p:nvPr/>
          </p:nvSpPr>
          <p:spPr>
            <a:xfrm>
              <a:off x="5417269" y="1971495"/>
              <a:ext cx="1268105" cy="312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Products</a:t>
              </a:r>
            </a:p>
          </p:txBody>
        </p:sp>
        <p:cxnSp>
          <p:nvCxnSpPr>
            <p:cNvPr id="272" name="直线连接符 271">
              <a:extLst>
                <a:ext uri="{FF2B5EF4-FFF2-40B4-BE49-F238E27FC236}">
                  <a16:creationId xmlns:a16="http://schemas.microsoft.com/office/drawing/2014/main" id="{EB70CD71-5682-5B35-C91D-28CC48C01AE9}"/>
                </a:ext>
              </a:extLst>
            </p:cNvPr>
            <p:cNvCxnSpPr>
              <a:cxnSpLocks/>
              <a:stCxn id="384" idx="3"/>
              <a:endCxn id="398" idx="2"/>
            </p:cNvCxnSpPr>
            <p:nvPr/>
          </p:nvCxnSpPr>
          <p:spPr>
            <a:xfrm>
              <a:off x="4968529" y="1908817"/>
              <a:ext cx="701344" cy="498873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直线连接符 272">
              <a:extLst>
                <a:ext uri="{FF2B5EF4-FFF2-40B4-BE49-F238E27FC236}">
                  <a16:creationId xmlns:a16="http://schemas.microsoft.com/office/drawing/2014/main" id="{9F2929EB-4EB4-D5F1-BE61-9577C33C4196}"/>
                </a:ext>
              </a:extLst>
            </p:cNvPr>
            <p:cNvCxnSpPr>
              <a:cxnSpLocks/>
              <a:endCxn id="398" idx="2"/>
            </p:cNvCxnSpPr>
            <p:nvPr/>
          </p:nvCxnSpPr>
          <p:spPr>
            <a:xfrm flipV="1">
              <a:off x="4959614" y="2407690"/>
              <a:ext cx="710259" cy="129265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线连接符 273">
              <a:extLst>
                <a:ext uri="{FF2B5EF4-FFF2-40B4-BE49-F238E27FC236}">
                  <a16:creationId xmlns:a16="http://schemas.microsoft.com/office/drawing/2014/main" id="{A4361B2B-DFBE-E5A8-E1DA-4E9D3B922C30}"/>
                </a:ext>
              </a:extLst>
            </p:cNvPr>
            <p:cNvCxnSpPr>
              <a:cxnSpLocks/>
              <a:endCxn id="398" idx="2"/>
            </p:cNvCxnSpPr>
            <p:nvPr/>
          </p:nvCxnSpPr>
          <p:spPr>
            <a:xfrm flipV="1">
              <a:off x="4968529" y="2407690"/>
              <a:ext cx="701344" cy="683853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线连接符 274">
              <a:extLst>
                <a:ext uri="{FF2B5EF4-FFF2-40B4-BE49-F238E27FC236}">
                  <a16:creationId xmlns:a16="http://schemas.microsoft.com/office/drawing/2014/main" id="{280F07F5-0FA4-1774-44BE-8C857391789A}"/>
                </a:ext>
              </a:extLst>
            </p:cNvPr>
            <p:cNvCxnSpPr>
              <a:cxnSpLocks/>
              <a:endCxn id="400" idx="6"/>
            </p:cNvCxnSpPr>
            <p:nvPr/>
          </p:nvCxnSpPr>
          <p:spPr>
            <a:xfrm flipV="1">
              <a:off x="4998724" y="3360525"/>
              <a:ext cx="668887" cy="250186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直线连接符 275">
              <a:extLst>
                <a:ext uri="{FF2B5EF4-FFF2-40B4-BE49-F238E27FC236}">
                  <a16:creationId xmlns:a16="http://schemas.microsoft.com/office/drawing/2014/main" id="{29DAB9DE-391D-05B0-5750-C7B7DD2F1E87}"/>
                </a:ext>
              </a:extLst>
            </p:cNvPr>
            <p:cNvCxnSpPr>
              <a:cxnSpLocks/>
              <a:endCxn id="400" idx="6"/>
            </p:cNvCxnSpPr>
            <p:nvPr/>
          </p:nvCxnSpPr>
          <p:spPr>
            <a:xfrm>
              <a:off x="4975924" y="3093308"/>
              <a:ext cx="691687" cy="267217"/>
            </a:xfrm>
            <a:prstGeom prst="line">
              <a:avLst/>
            </a:prstGeom>
            <a:ln w="19050">
              <a:solidFill>
                <a:schemeClr val="bg2">
                  <a:lumMod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7" name="圆角矩形 276">
              <a:extLst>
                <a:ext uri="{FF2B5EF4-FFF2-40B4-BE49-F238E27FC236}">
                  <a16:creationId xmlns:a16="http://schemas.microsoft.com/office/drawing/2014/main" id="{397025A9-3E75-DDEE-645B-6BF25411E427}"/>
                </a:ext>
              </a:extLst>
            </p:cNvPr>
            <p:cNvSpPr/>
            <p:nvPr/>
          </p:nvSpPr>
          <p:spPr>
            <a:xfrm>
              <a:off x="3734356" y="2822131"/>
              <a:ext cx="1669039" cy="1190494"/>
            </a:xfrm>
            <a:prstGeom prst="roundRect">
              <a:avLst>
                <a:gd name="adj" fmla="val 17484"/>
              </a:avLst>
            </a:prstGeom>
            <a:noFill/>
            <a:ln w="19050">
              <a:solidFill>
                <a:schemeClr val="bg2">
                  <a:lumMod val="90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278" name="圆角矩形 277">
              <a:extLst>
                <a:ext uri="{FF2B5EF4-FFF2-40B4-BE49-F238E27FC236}">
                  <a16:creationId xmlns:a16="http://schemas.microsoft.com/office/drawing/2014/main" id="{7CA0614F-FC88-7A44-F36D-6DF602CD0119}"/>
                </a:ext>
              </a:extLst>
            </p:cNvPr>
            <p:cNvSpPr/>
            <p:nvPr/>
          </p:nvSpPr>
          <p:spPr>
            <a:xfrm>
              <a:off x="3735442" y="1669998"/>
              <a:ext cx="1326825" cy="1112207"/>
            </a:xfrm>
            <a:prstGeom prst="roundRect">
              <a:avLst>
                <a:gd name="adj" fmla="val 17484"/>
              </a:avLst>
            </a:prstGeom>
            <a:noFill/>
            <a:ln w="19050">
              <a:solidFill>
                <a:schemeClr val="bg2">
                  <a:lumMod val="90000"/>
                </a:schemeClr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grpSp>
          <p:nvGrpSpPr>
            <p:cNvPr id="279" name="组合 278">
              <a:extLst>
                <a:ext uri="{FF2B5EF4-FFF2-40B4-BE49-F238E27FC236}">
                  <a16:creationId xmlns:a16="http://schemas.microsoft.com/office/drawing/2014/main" id="{E64237D0-EB52-43FE-44C0-88E271D783FE}"/>
                </a:ext>
              </a:extLst>
            </p:cNvPr>
            <p:cNvGrpSpPr/>
            <p:nvPr/>
          </p:nvGrpSpPr>
          <p:grpSpPr>
            <a:xfrm>
              <a:off x="4844060" y="1510685"/>
              <a:ext cx="223394" cy="259093"/>
              <a:chOff x="7122158" y="124155"/>
              <a:chExt cx="377466" cy="437786"/>
            </a:xfrm>
          </p:grpSpPr>
          <p:sp>
            <p:nvSpPr>
              <p:cNvPr id="305" name="任意形状 304">
                <a:extLst>
                  <a:ext uri="{FF2B5EF4-FFF2-40B4-BE49-F238E27FC236}">
                    <a16:creationId xmlns:a16="http://schemas.microsoft.com/office/drawing/2014/main" id="{B529F00F-72E7-9E9D-3FBA-25F6572D8721}"/>
                  </a:ext>
                </a:extLst>
              </p:cNvPr>
              <p:cNvSpPr/>
              <p:nvPr/>
            </p:nvSpPr>
            <p:spPr>
              <a:xfrm rot="21215047">
                <a:off x="7278614" y="131311"/>
                <a:ext cx="221010" cy="280474"/>
              </a:xfrm>
              <a:custGeom>
                <a:avLst/>
                <a:gdLst>
                  <a:gd name="connsiteX0" fmla="*/ 168541 w 221010"/>
                  <a:gd name="connsiteY0" fmla="*/ 55978 h 280474"/>
                  <a:gd name="connsiteX1" fmla="*/ 160565 w 221010"/>
                  <a:gd name="connsiteY1" fmla="*/ 48165 h 280474"/>
                  <a:gd name="connsiteX2" fmla="*/ 139792 w 221010"/>
                  <a:gd name="connsiteY2" fmla="*/ 0 h 280474"/>
                  <a:gd name="connsiteX3" fmla="*/ 7088 w 221010"/>
                  <a:gd name="connsiteY3" fmla="*/ 0 h 280474"/>
                  <a:gd name="connsiteX4" fmla="*/ 0 w 221010"/>
                  <a:gd name="connsiteY4" fmla="*/ 7088 h 280474"/>
                  <a:gd name="connsiteX5" fmla="*/ 0 w 221010"/>
                  <a:gd name="connsiteY5" fmla="*/ 273386 h 280474"/>
                  <a:gd name="connsiteX6" fmla="*/ 7088 w 221010"/>
                  <a:gd name="connsiteY6" fmla="*/ 280474 h 280474"/>
                  <a:gd name="connsiteX7" fmla="*/ 213922 w 221010"/>
                  <a:gd name="connsiteY7" fmla="*/ 280474 h 280474"/>
                  <a:gd name="connsiteX8" fmla="*/ 221010 w 221010"/>
                  <a:gd name="connsiteY8" fmla="*/ 273386 h 280474"/>
                  <a:gd name="connsiteX9" fmla="*/ 221010 w 221010"/>
                  <a:gd name="connsiteY9" fmla="*/ 72329 h 280474"/>
                  <a:gd name="connsiteX10" fmla="*/ 168541 w 221010"/>
                  <a:gd name="connsiteY10" fmla="*/ 55978 h 280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21010" h="280474">
                    <a:moveTo>
                      <a:pt x="168541" y="55978"/>
                    </a:moveTo>
                    <a:cubicBezTo>
                      <a:pt x="164284" y="55791"/>
                      <a:pt x="160798" y="52422"/>
                      <a:pt x="160565" y="48165"/>
                    </a:cubicBezTo>
                    <a:cubicBezTo>
                      <a:pt x="159021" y="22036"/>
                      <a:pt x="151465" y="4374"/>
                      <a:pt x="139792" y="0"/>
                    </a:cubicBezTo>
                    <a:lnTo>
                      <a:pt x="7088" y="0"/>
                    </a:lnTo>
                    <a:cubicBezTo>
                      <a:pt x="3181" y="0"/>
                      <a:pt x="0" y="3181"/>
                      <a:pt x="0" y="7088"/>
                    </a:cubicBezTo>
                    <a:lnTo>
                      <a:pt x="0" y="273386"/>
                    </a:lnTo>
                    <a:cubicBezTo>
                      <a:pt x="0" y="277316"/>
                      <a:pt x="3181" y="280474"/>
                      <a:pt x="7088" y="280474"/>
                    </a:cubicBezTo>
                    <a:lnTo>
                      <a:pt x="213922" y="280474"/>
                    </a:lnTo>
                    <a:cubicBezTo>
                      <a:pt x="217829" y="280474"/>
                      <a:pt x="221010" y="277293"/>
                      <a:pt x="221010" y="273386"/>
                    </a:cubicBezTo>
                    <a:lnTo>
                      <a:pt x="221010" y="72329"/>
                    </a:lnTo>
                    <a:cubicBezTo>
                      <a:pt x="214835" y="59955"/>
                      <a:pt x="189290" y="56914"/>
                      <a:pt x="168541" y="55978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127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06" name="任意形状 305">
                <a:extLst>
                  <a:ext uri="{FF2B5EF4-FFF2-40B4-BE49-F238E27FC236}">
                    <a16:creationId xmlns:a16="http://schemas.microsoft.com/office/drawing/2014/main" id="{E601D2C5-DD7D-21C4-D30D-0139A625BE8B}"/>
                  </a:ext>
                </a:extLst>
              </p:cNvPr>
              <p:cNvSpPr/>
              <p:nvPr/>
            </p:nvSpPr>
            <p:spPr>
              <a:xfrm rot="21215047">
                <a:off x="7406315" y="124155"/>
                <a:ext cx="81217" cy="72329"/>
              </a:xfrm>
              <a:custGeom>
                <a:avLst/>
                <a:gdLst>
                  <a:gd name="connsiteX0" fmla="*/ 0 w 81217"/>
                  <a:gd name="connsiteY0" fmla="*/ 0 h 72329"/>
                  <a:gd name="connsiteX1" fmla="*/ 20772 w 81217"/>
                  <a:gd name="connsiteY1" fmla="*/ 48165 h 72329"/>
                  <a:gd name="connsiteX2" fmla="*/ 28749 w 81217"/>
                  <a:gd name="connsiteY2" fmla="*/ 55978 h 72329"/>
                  <a:gd name="connsiteX3" fmla="*/ 81218 w 81217"/>
                  <a:gd name="connsiteY3" fmla="*/ 72329 h 72329"/>
                  <a:gd name="connsiteX4" fmla="*/ 50808 w 81217"/>
                  <a:gd name="connsiteY4" fmla="*/ 29661 h 72329"/>
                  <a:gd name="connsiteX5" fmla="*/ 0 w 81217"/>
                  <a:gd name="connsiteY5" fmla="*/ 0 h 72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217" h="72329">
                    <a:moveTo>
                      <a:pt x="0" y="0"/>
                    </a:moveTo>
                    <a:cubicBezTo>
                      <a:pt x="11673" y="4374"/>
                      <a:pt x="19228" y="22036"/>
                      <a:pt x="20772" y="48165"/>
                    </a:cubicBezTo>
                    <a:cubicBezTo>
                      <a:pt x="21030" y="52422"/>
                      <a:pt x="24492" y="55791"/>
                      <a:pt x="28749" y="55978"/>
                    </a:cubicBezTo>
                    <a:cubicBezTo>
                      <a:pt x="49521" y="56914"/>
                      <a:pt x="75066" y="59955"/>
                      <a:pt x="81218" y="72329"/>
                    </a:cubicBezTo>
                    <a:cubicBezTo>
                      <a:pt x="81218" y="72329"/>
                      <a:pt x="81218" y="60352"/>
                      <a:pt x="50808" y="29661"/>
                    </a:cubicBezTo>
                    <a:cubicBezTo>
                      <a:pt x="22691" y="1263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2307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07" name="任意形状 306">
                <a:extLst>
                  <a:ext uri="{FF2B5EF4-FFF2-40B4-BE49-F238E27FC236}">
                    <a16:creationId xmlns:a16="http://schemas.microsoft.com/office/drawing/2014/main" id="{9ADBBBE1-904E-D399-A384-D65DED682E5D}"/>
                  </a:ext>
                </a:extLst>
              </p:cNvPr>
              <p:cNvSpPr/>
              <p:nvPr/>
            </p:nvSpPr>
            <p:spPr>
              <a:xfrm rot="21215047">
                <a:off x="7406345" y="124174"/>
                <a:ext cx="80843" cy="72843"/>
              </a:xfrm>
              <a:custGeom>
                <a:avLst/>
                <a:gdLst>
                  <a:gd name="connsiteX0" fmla="*/ 0 w 80843"/>
                  <a:gd name="connsiteY0" fmla="*/ 0 h 72843"/>
                  <a:gd name="connsiteX1" fmla="*/ 15603 w 80843"/>
                  <a:gd name="connsiteY1" fmla="*/ 46504 h 72843"/>
                  <a:gd name="connsiteX2" fmla="*/ 29615 w 80843"/>
                  <a:gd name="connsiteY2" fmla="*/ 57802 h 72843"/>
                  <a:gd name="connsiteX3" fmla="*/ 80844 w 80843"/>
                  <a:gd name="connsiteY3" fmla="*/ 72844 h 72843"/>
                  <a:gd name="connsiteX4" fmla="*/ 50855 w 80843"/>
                  <a:gd name="connsiteY4" fmla="*/ 29638 h 72843"/>
                  <a:gd name="connsiteX5" fmla="*/ 0 w 80843"/>
                  <a:gd name="connsiteY5" fmla="*/ 0 h 72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843" h="72843">
                    <a:moveTo>
                      <a:pt x="0" y="0"/>
                    </a:moveTo>
                    <a:cubicBezTo>
                      <a:pt x="11673" y="4374"/>
                      <a:pt x="13989" y="20398"/>
                      <a:pt x="15603" y="46504"/>
                    </a:cubicBezTo>
                    <a:cubicBezTo>
                      <a:pt x="16234" y="56539"/>
                      <a:pt x="25334" y="57592"/>
                      <a:pt x="29615" y="57802"/>
                    </a:cubicBezTo>
                    <a:cubicBezTo>
                      <a:pt x="50387" y="58738"/>
                      <a:pt x="74668" y="60469"/>
                      <a:pt x="80844" y="72844"/>
                    </a:cubicBezTo>
                    <a:cubicBezTo>
                      <a:pt x="80844" y="72844"/>
                      <a:pt x="81241" y="60329"/>
                      <a:pt x="50855" y="29638"/>
                    </a:cubicBezTo>
                    <a:cubicBezTo>
                      <a:pt x="22691" y="126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2307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308" name="图形 674">
                <a:extLst>
                  <a:ext uri="{FF2B5EF4-FFF2-40B4-BE49-F238E27FC236}">
                    <a16:creationId xmlns:a16="http://schemas.microsoft.com/office/drawing/2014/main" id="{F3C88C8E-8A63-793F-65EA-29FBD35D4D1D}"/>
                  </a:ext>
                </a:extLst>
              </p:cNvPr>
              <p:cNvGrpSpPr/>
              <p:nvPr/>
            </p:nvGrpSpPr>
            <p:grpSpPr>
              <a:xfrm rot="21215047">
                <a:off x="7313225" y="212413"/>
                <a:ext cx="153242" cy="136868"/>
                <a:chOff x="7312198" y="212448"/>
                <a:chExt cx="153242" cy="136868"/>
              </a:xfrm>
              <a:noFill/>
            </p:grpSpPr>
            <p:sp>
              <p:nvSpPr>
                <p:cNvPr id="322" name="任意形状 321">
                  <a:extLst>
                    <a:ext uri="{FF2B5EF4-FFF2-40B4-BE49-F238E27FC236}">
                      <a16:creationId xmlns:a16="http://schemas.microsoft.com/office/drawing/2014/main" id="{A8A21573-8D90-C32D-A48E-7C531FF778E2}"/>
                    </a:ext>
                  </a:extLst>
                </p:cNvPr>
                <p:cNvSpPr/>
                <p:nvPr/>
              </p:nvSpPr>
              <p:spPr>
                <a:xfrm>
                  <a:off x="7312198" y="212448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3" name="任意形状 322">
                  <a:extLst>
                    <a:ext uri="{FF2B5EF4-FFF2-40B4-BE49-F238E27FC236}">
                      <a16:creationId xmlns:a16="http://schemas.microsoft.com/office/drawing/2014/main" id="{31943319-EFF0-FDA8-F5DC-15B173966DB0}"/>
                    </a:ext>
                  </a:extLst>
                </p:cNvPr>
                <p:cNvSpPr/>
                <p:nvPr/>
              </p:nvSpPr>
              <p:spPr>
                <a:xfrm>
                  <a:off x="7312198" y="246671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4" name="任意形状 323">
                  <a:extLst>
                    <a:ext uri="{FF2B5EF4-FFF2-40B4-BE49-F238E27FC236}">
                      <a16:creationId xmlns:a16="http://schemas.microsoft.com/office/drawing/2014/main" id="{4026D83D-F354-360E-AF25-F4A6460B155B}"/>
                    </a:ext>
                  </a:extLst>
                </p:cNvPr>
                <p:cNvSpPr/>
                <p:nvPr/>
              </p:nvSpPr>
              <p:spPr>
                <a:xfrm>
                  <a:off x="7312198" y="280894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5" name="任意形状 324">
                  <a:extLst>
                    <a:ext uri="{FF2B5EF4-FFF2-40B4-BE49-F238E27FC236}">
                      <a16:creationId xmlns:a16="http://schemas.microsoft.com/office/drawing/2014/main" id="{85833A8E-E56C-3A72-7925-27F4938B698E}"/>
                    </a:ext>
                  </a:extLst>
                </p:cNvPr>
                <p:cNvSpPr/>
                <p:nvPr/>
              </p:nvSpPr>
              <p:spPr>
                <a:xfrm>
                  <a:off x="7312198" y="315093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6" name="任意形状 325">
                  <a:extLst>
                    <a:ext uri="{FF2B5EF4-FFF2-40B4-BE49-F238E27FC236}">
                      <a16:creationId xmlns:a16="http://schemas.microsoft.com/office/drawing/2014/main" id="{FDCB2323-8FF6-65B1-7415-BB09A037AB66}"/>
                    </a:ext>
                  </a:extLst>
                </p:cNvPr>
                <p:cNvSpPr/>
                <p:nvPr/>
              </p:nvSpPr>
              <p:spPr>
                <a:xfrm>
                  <a:off x="7312198" y="349316"/>
                  <a:ext cx="65545" cy="2339"/>
                </a:xfrm>
                <a:custGeom>
                  <a:avLst/>
                  <a:gdLst>
                    <a:gd name="connsiteX0" fmla="*/ 0 w 65545"/>
                    <a:gd name="connsiteY0" fmla="*/ 0 h 2339"/>
                    <a:gd name="connsiteX1" fmla="*/ 65545 w 65545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5545" h="2339">
                      <a:moveTo>
                        <a:pt x="0" y="0"/>
                      </a:moveTo>
                      <a:lnTo>
                        <a:pt x="65545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  <p:sp>
            <p:nvSpPr>
              <p:cNvPr id="309" name="任意形状 308">
                <a:extLst>
                  <a:ext uri="{FF2B5EF4-FFF2-40B4-BE49-F238E27FC236}">
                    <a16:creationId xmlns:a16="http://schemas.microsoft.com/office/drawing/2014/main" id="{4607BE32-2B7D-71D4-B09A-2377ECA4E97C}"/>
                  </a:ext>
                </a:extLst>
              </p:cNvPr>
              <p:cNvSpPr/>
              <p:nvPr/>
            </p:nvSpPr>
            <p:spPr>
              <a:xfrm rot="21215047">
                <a:off x="7278380" y="131126"/>
                <a:ext cx="221010" cy="280474"/>
              </a:xfrm>
              <a:custGeom>
                <a:avLst/>
                <a:gdLst>
                  <a:gd name="connsiteX0" fmla="*/ 139488 w 221010"/>
                  <a:gd name="connsiteY0" fmla="*/ 7018 h 280474"/>
                  <a:gd name="connsiteX1" fmla="*/ 185618 w 221010"/>
                  <a:gd name="connsiteY1" fmla="*/ 34597 h 280474"/>
                  <a:gd name="connsiteX2" fmla="*/ 213992 w 221010"/>
                  <a:gd name="connsiteY2" fmla="*/ 72703 h 280474"/>
                  <a:gd name="connsiteX3" fmla="*/ 213922 w 221010"/>
                  <a:gd name="connsiteY3" fmla="*/ 273480 h 280474"/>
                  <a:gd name="connsiteX4" fmla="*/ 7018 w 221010"/>
                  <a:gd name="connsiteY4" fmla="*/ 273410 h 280474"/>
                  <a:gd name="connsiteX5" fmla="*/ 7088 w 221010"/>
                  <a:gd name="connsiteY5" fmla="*/ 7018 h 280474"/>
                  <a:gd name="connsiteX6" fmla="*/ 139488 w 221010"/>
                  <a:gd name="connsiteY6" fmla="*/ 7018 h 280474"/>
                  <a:gd name="connsiteX7" fmla="*/ 139769 w 221010"/>
                  <a:gd name="connsiteY7" fmla="*/ 0 h 280474"/>
                  <a:gd name="connsiteX8" fmla="*/ 7088 w 221010"/>
                  <a:gd name="connsiteY8" fmla="*/ 0 h 280474"/>
                  <a:gd name="connsiteX9" fmla="*/ 0 w 221010"/>
                  <a:gd name="connsiteY9" fmla="*/ 7088 h 280474"/>
                  <a:gd name="connsiteX10" fmla="*/ 0 w 221010"/>
                  <a:gd name="connsiteY10" fmla="*/ 273386 h 280474"/>
                  <a:gd name="connsiteX11" fmla="*/ 7088 w 221010"/>
                  <a:gd name="connsiteY11" fmla="*/ 280474 h 280474"/>
                  <a:gd name="connsiteX12" fmla="*/ 213922 w 221010"/>
                  <a:gd name="connsiteY12" fmla="*/ 280474 h 280474"/>
                  <a:gd name="connsiteX13" fmla="*/ 221010 w 221010"/>
                  <a:gd name="connsiteY13" fmla="*/ 273386 h 280474"/>
                  <a:gd name="connsiteX14" fmla="*/ 221010 w 221010"/>
                  <a:gd name="connsiteY14" fmla="*/ 72329 h 280474"/>
                  <a:gd name="connsiteX15" fmla="*/ 190600 w 221010"/>
                  <a:gd name="connsiteY15" fmla="*/ 29661 h 280474"/>
                  <a:gd name="connsiteX16" fmla="*/ 139769 w 221010"/>
                  <a:gd name="connsiteY16" fmla="*/ 0 h 280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1010" h="280474">
                    <a:moveTo>
                      <a:pt x="139488" y="7018"/>
                    </a:moveTo>
                    <a:cubicBezTo>
                      <a:pt x="141172" y="7205"/>
                      <a:pt x="161079" y="9825"/>
                      <a:pt x="185618" y="34597"/>
                    </a:cubicBezTo>
                    <a:cubicBezTo>
                      <a:pt x="210718" y="59931"/>
                      <a:pt x="213712" y="71417"/>
                      <a:pt x="213992" y="72703"/>
                    </a:cubicBezTo>
                    <a:lnTo>
                      <a:pt x="213922" y="273480"/>
                    </a:lnTo>
                    <a:lnTo>
                      <a:pt x="7018" y="273410"/>
                    </a:lnTo>
                    <a:lnTo>
                      <a:pt x="7088" y="7018"/>
                    </a:lnTo>
                    <a:lnTo>
                      <a:pt x="139488" y="7018"/>
                    </a:lnTo>
                    <a:moveTo>
                      <a:pt x="139769" y="0"/>
                    </a:moveTo>
                    <a:lnTo>
                      <a:pt x="7088" y="0"/>
                    </a:lnTo>
                    <a:cubicBezTo>
                      <a:pt x="3181" y="0"/>
                      <a:pt x="0" y="3181"/>
                      <a:pt x="0" y="7088"/>
                    </a:cubicBezTo>
                    <a:lnTo>
                      <a:pt x="0" y="273386"/>
                    </a:lnTo>
                    <a:cubicBezTo>
                      <a:pt x="0" y="277316"/>
                      <a:pt x="3181" y="280474"/>
                      <a:pt x="7088" y="280474"/>
                    </a:cubicBezTo>
                    <a:lnTo>
                      <a:pt x="213922" y="280474"/>
                    </a:lnTo>
                    <a:cubicBezTo>
                      <a:pt x="217829" y="280474"/>
                      <a:pt x="221010" y="277293"/>
                      <a:pt x="221010" y="273386"/>
                    </a:cubicBezTo>
                    <a:lnTo>
                      <a:pt x="221010" y="72329"/>
                    </a:lnTo>
                    <a:cubicBezTo>
                      <a:pt x="221010" y="72329"/>
                      <a:pt x="221010" y="60352"/>
                      <a:pt x="190600" y="29661"/>
                    </a:cubicBezTo>
                    <a:cubicBezTo>
                      <a:pt x="162459" y="1263"/>
                      <a:pt x="139769" y="0"/>
                      <a:pt x="139769" y="0"/>
                    </a:cubicBezTo>
                    <a:close/>
                  </a:path>
                </a:pathLst>
              </a:custGeom>
              <a:solidFill>
                <a:srgbClr val="424242">
                  <a:alpha val="20000"/>
                </a:srgbClr>
              </a:solidFill>
              <a:ln w="2307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0" name="任意形状 309">
                <a:extLst>
                  <a:ext uri="{FF2B5EF4-FFF2-40B4-BE49-F238E27FC236}">
                    <a16:creationId xmlns:a16="http://schemas.microsoft.com/office/drawing/2014/main" id="{61475834-72CC-3DF7-D07A-534805656B80}"/>
                  </a:ext>
                </a:extLst>
              </p:cNvPr>
              <p:cNvSpPr/>
              <p:nvPr/>
            </p:nvSpPr>
            <p:spPr>
              <a:xfrm rot="20055085">
                <a:off x="7122499" y="189673"/>
                <a:ext cx="268955" cy="341317"/>
              </a:xfrm>
              <a:custGeom>
                <a:avLst/>
                <a:gdLst>
                  <a:gd name="connsiteX0" fmla="*/ 205104 w 268955"/>
                  <a:gd name="connsiteY0" fmla="*/ 68121 h 341317"/>
                  <a:gd name="connsiteX1" fmla="*/ 195397 w 268955"/>
                  <a:gd name="connsiteY1" fmla="*/ 58613 h 341317"/>
                  <a:gd name="connsiteX2" fmla="*/ 170118 w 268955"/>
                  <a:gd name="connsiteY2" fmla="*/ 0 h 341317"/>
                  <a:gd name="connsiteX3" fmla="*/ 8625 w 268955"/>
                  <a:gd name="connsiteY3" fmla="*/ 0 h 341317"/>
                  <a:gd name="connsiteX4" fmla="*/ 0 w 268955"/>
                  <a:gd name="connsiteY4" fmla="*/ 8625 h 341317"/>
                  <a:gd name="connsiteX5" fmla="*/ 0 w 268955"/>
                  <a:gd name="connsiteY5" fmla="*/ 332692 h 341317"/>
                  <a:gd name="connsiteX6" fmla="*/ 8625 w 268955"/>
                  <a:gd name="connsiteY6" fmla="*/ 341318 h 341317"/>
                  <a:gd name="connsiteX7" fmla="*/ 260330 w 268955"/>
                  <a:gd name="connsiteY7" fmla="*/ 341318 h 341317"/>
                  <a:gd name="connsiteX8" fmla="*/ 268955 w 268955"/>
                  <a:gd name="connsiteY8" fmla="*/ 332692 h 341317"/>
                  <a:gd name="connsiteX9" fmla="*/ 268955 w 268955"/>
                  <a:gd name="connsiteY9" fmla="*/ 88020 h 341317"/>
                  <a:gd name="connsiteX10" fmla="*/ 205104 w 268955"/>
                  <a:gd name="connsiteY10" fmla="*/ 68121 h 341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955" h="341317">
                    <a:moveTo>
                      <a:pt x="205104" y="68121"/>
                    </a:moveTo>
                    <a:cubicBezTo>
                      <a:pt x="199923" y="67894"/>
                      <a:pt x="195681" y="63794"/>
                      <a:pt x="195397" y="58613"/>
                    </a:cubicBezTo>
                    <a:cubicBezTo>
                      <a:pt x="193518" y="26816"/>
                      <a:pt x="184323" y="5323"/>
                      <a:pt x="170118" y="0"/>
                    </a:cubicBezTo>
                    <a:lnTo>
                      <a:pt x="8625" y="0"/>
                    </a:lnTo>
                    <a:cubicBezTo>
                      <a:pt x="3871" y="0"/>
                      <a:pt x="0" y="3871"/>
                      <a:pt x="0" y="8625"/>
                    </a:cubicBezTo>
                    <a:lnTo>
                      <a:pt x="0" y="332692"/>
                    </a:lnTo>
                    <a:cubicBezTo>
                      <a:pt x="0" y="337475"/>
                      <a:pt x="3871" y="341318"/>
                      <a:pt x="8625" y="341318"/>
                    </a:cubicBezTo>
                    <a:lnTo>
                      <a:pt x="260330" y="341318"/>
                    </a:lnTo>
                    <a:cubicBezTo>
                      <a:pt x="265084" y="341318"/>
                      <a:pt x="268955" y="337446"/>
                      <a:pt x="268955" y="332692"/>
                    </a:cubicBezTo>
                    <a:lnTo>
                      <a:pt x="268955" y="88020"/>
                    </a:lnTo>
                    <a:cubicBezTo>
                      <a:pt x="261440" y="72961"/>
                      <a:pt x="230354" y="69260"/>
                      <a:pt x="205104" y="6812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127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1" name="任意形状 310">
                <a:extLst>
                  <a:ext uri="{FF2B5EF4-FFF2-40B4-BE49-F238E27FC236}">
                    <a16:creationId xmlns:a16="http://schemas.microsoft.com/office/drawing/2014/main" id="{91AC3F43-9FA0-66F3-2529-D27E9E82B17E}"/>
                  </a:ext>
                </a:extLst>
              </p:cNvPr>
              <p:cNvSpPr/>
              <p:nvPr/>
            </p:nvSpPr>
            <p:spPr>
              <a:xfrm rot="20055085">
                <a:off x="7229127" y="165308"/>
                <a:ext cx="98836" cy="88019"/>
              </a:xfrm>
              <a:custGeom>
                <a:avLst/>
                <a:gdLst>
                  <a:gd name="connsiteX0" fmla="*/ 0 w 98836"/>
                  <a:gd name="connsiteY0" fmla="*/ 0 h 88019"/>
                  <a:gd name="connsiteX1" fmla="*/ 25279 w 98836"/>
                  <a:gd name="connsiteY1" fmla="*/ 58613 h 88019"/>
                  <a:gd name="connsiteX2" fmla="*/ 34986 w 98836"/>
                  <a:gd name="connsiteY2" fmla="*/ 68121 h 88019"/>
                  <a:gd name="connsiteX3" fmla="*/ 98837 w 98836"/>
                  <a:gd name="connsiteY3" fmla="*/ 88020 h 88019"/>
                  <a:gd name="connsiteX4" fmla="*/ 61830 w 98836"/>
                  <a:gd name="connsiteY4" fmla="*/ 36096 h 88019"/>
                  <a:gd name="connsiteX5" fmla="*/ 0 w 98836"/>
                  <a:gd name="connsiteY5" fmla="*/ 0 h 88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836" h="88019">
                    <a:moveTo>
                      <a:pt x="0" y="0"/>
                    </a:moveTo>
                    <a:cubicBezTo>
                      <a:pt x="14205" y="5323"/>
                      <a:pt x="23400" y="26816"/>
                      <a:pt x="25279" y="58613"/>
                    </a:cubicBezTo>
                    <a:cubicBezTo>
                      <a:pt x="25592" y="63794"/>
                      <a:pt x="29805" y="67894"/>
                      <a:pt x="34986" y="68121"/>
                    </a:cubicBezTo>
                    <a:cubicBezTo>
                      <a:pt x="60264" y="69260"/>
                      <a:pt x="91350" y="72961"/>
                      <a:pt x="98837" y="88020"/>
                    </a:cubicBezTo>
                    <a:cubicBezTo>
                      <a:pt x="98837" y="88020"/>
                      <a:pt x="98837" y="73445"/>
                      <a:pt x="61830" y="36096"/>
                    </a:cubicBezTo>
                    <a:cubicBezTo>
                      <a:pt x="27613" y="1537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282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2" name="任意形状 311">
                <a:extLst>
                  <a:ext uri="{FF2B5EF4-FFF2-40B4-BE49-F238E27FC236}">
                    <a16:creationId xmlns:a16="http://schemas.microsoft.com/office/drawing/2014/main" id="{F4096E2E-3229-E5E5-D055-9EF74FC251F5}"/>
                  </a:ext>
                </a:extLst>
              </p:cNvPr>
              <p:cNvSpPr/>
              <p:nvPr/>
            </p:nvSpPr>
            <p:spPr>
              <a:xfrm rot="20055085">
                <a:off x="7229286" y="165376"/>
                <a:ext cx="98381" cy="88645"/>
              </a:xfrm>
              <a:custGeom>
                <a:avLst/>
                <a:gdLst>
                  <a:gd name="connsiteX0" fmla="*/ 0 w 98381"/>
                  <a:gd name="connsiteY0" fmla="*/ 0 h 88645"/>
                  <a:gd name="connsiteX1" fmla="*/ 18987 w 98381"/>
                  <a:gd name="connsiteY1" fmla="*/ 56592 h 88645"/>
                  <a:gd name="connsiteX2" fmla="*/ 36039 w 98381"/>
                  <a:gd name="connsiteY2" fmla="*/ 70342 h 88645"/>
                  <a:gd name="connsiteX3" fmla="*/ 98382 w 98381"/>
                  <a:gd name="connsiteY3" fmla="*/ 88646 h 88645"/>
                  <a:gd name="connsiteX4" fmla="*/ 61887 w 98381"/>
                  <a:gd name="connsiteY4" fmla="*/ 36068 h 88645"/>
                  <a:gd name="connsiteX5" fmla="*/ 0 w 98381"/>
                  <a:gd name="connsiteY5" fmla="*/ 0 h 88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381" h="88645">
                    <a:moveTo>
                      <a:pt x="0" y="0"/>
                    </a:moveTo>
                    <a:cubicBezTo>
                      <a:pt x="14205" y="5323"/>
                      <a:pt x="17023" y="24823"/>
                      <a:pt x="18987" y="56592"/>
                    </a:cubicBezTo>
                    <a:cubicBezTo>
                      <a:pt x="19756" y="68804"/>
                      <a:pt x="30830" y="70085"/>
                      <a:pt x="36039" y="70342"/>
                    </a:cubicBezTo>
                    <a:cubicBezTo>
                      <a:pt x="61318" y="71480"/>
                      <a:pt x="90866" y="73587"/>
                      <a:pt x="98382" y="88646"/>
                    </a:cubicBezTo>
                    <a:cubicBezTo>
                      <a:pt x="98382" y="88646"/>
                      <a:pt x="98865" y="73416"/>
                      <a:pt x="61887" y="36068"/>
                    </a:cubicBezTo>
                    <a:cubicBezTo>
                      <a:pt x="27613" y="1537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2828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313" name="图形 675">
                <a:extLst>
                  <a:ext uri="{FF2B5EF4-FFF2-40B4-BE49-F238E27FC236}">
                    <a16:creationId xmlns:a16="http://schemas.microsoft.com/office/drawing/2014/main" id="{F74E027E-F86B-C20F-6721-FFED6A8FE2B0}"/>
                  </a:ext>
                </a:extLst>
              </p:cNvPr>
              <p:cNvGrpSpPr/>
              <p:nvPr/>
            </p:nvGrpSpPr>
            <p:grpSpPr>
              <a:xfrm rot="20055085">
                <a:off x="7168316" y="287436"/>
                <a:ext cx="186486" cy="166559"/>
                <a:chOff x="7163438" y="288440"/>
                <a:chExt cx="186486" cy="166559"/>
              </a:xfrm>
              <a:noFill/>
            </p:grpSpPr>
            <p:sp>
              <p:nvSpPr>
                <p:cNvPr id="317" name="任意形状 316">
                  <a:extLst>
                    <a:ext uri="{FF2B5EF4-FFF2-40B4-BE49-F238E27FC236}">
                      <a16:creationId xmlns:a16="http://schemas.microsoft.com/office/drawing/2014/main" id="{55EFBF2C-0706-EA2C-6FE5-9D673D759DCF}"/>
                    </a:ext>
                  </a:extLst>
                </p:cNvPr>
                <p:cNvSpPr/>
                <p:nvPr/>
              </p:nvSpPr>
              <p:spPr>
                <a:xfrm>
                  <a:off x="7163438" y="288440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18" name="任意形状 317">
                  <a:extLst>
                    <a:ext uri="{FF2B5EF4-FFF2-40B4-BE49-F238E27FC236}">
                      <a16:creationId xmlns:a16="http://schemas.microsoft.com/office/drawing/2014/main" id="{D7C08054-FFC1-1BB9-E311-A0CAAE438A1E}"/>
                    </a:ext>
                  </a:extLst>
                </p:cNvPr>
                <p:cNvSpPr/>
                <p:nvPr/>
              </p:nvSpPr>
              <p:spPr>
                <a:xfrm>
                  <a:off x="7163438" y="330087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19" name="任意形状 318">
                  <a:extLst>
                    <a:ext uri="{FF2B5EF4-FFF2-40B4-BE49-F238E27FC236}">
                      <a16:creationId xmlns:a16="http://schemas.microsoft.com/office/drawing/2014/main" id="{014540FE-FED5-7223-B441-F8E53820E97A}"/>
                    </a:ext>
                  </a:extLst>
                </p:cNvPr>
                <p:cNvSpPr/>
                <p:nvPr/>
              </p:nvSpPr>
              <p:spPr>
                <a:xfrm>
                  <a:off x="7163438" y="371734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0" name="任意形状 319">
                  <a:extLst>
                    <a:ext uri="{FF2B5EF4-FFF2-40B4-BE49-F238E27FC236}">
                      <a16:creationId xmlns:a16="http://schemas.microsoft.com/office/drawing/2014/main" id="{1F4CD260-A3DB-2EB8-C84E-B6EADAABFA78}"/>
                    </a:ext>
                  </a:extLst>
                </p:cNvPr>
                <p:cNvSpPr/>
                <p:nvPr/>
              </p:nvSpPr>
              <p:spPr>
                <a:xfrm>
                  <a:off x="7163438" y="413353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21" name="任意形状 320">
                  <a:extLst>
                    <a:ext uri="{FF2B5EF4-FFF2-40B4-BE49-F238E27FC236}">
                      <a16:creationId xmlns:a16="http://schemas.microsoft.com/office/drawing/2014/main" id="{242B023E-61E5-98B2-A219-53DA1AAD8951}"/>
                    </a:ext>
                  </a:extLst>
                </p:cNvPr>
                <p:cNvSpPr/>
                <p:nvPr/>
              </p:nvSpPr>
              <p:spPr>
                <a:xfrm>
                  <a:off x="7163438" y="455000"/>
                  <a:ext cx="79764" cy="2846"/>
                </a:xfrm>
                <a:custGeom>
                  <a:avLst/>
                  <a:gdLst>
                    <a:gd name="connsiteX0" fmla="*/ 0 w 79764"/>
                    <a:gd name="connsiteY0" fmla="*/ 0 h 2846"/>
                    <a:gd name="connsiteX1" fmla="*/ 79764 w 79764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9764" h="2846">
                      <a:moveTo>
                        <a:pt x="0" y="0"/>
                      </a:moveTo>
                      <a:lnTo>
                        <a:pt x="79764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  <p:sp>
            <p:nvSpPr>
              <p:cNvPr id="314" name="任意形状 313">
                <a:extLst>
                  <a:ext uri="{FF2B5EF4-FFF2-40B4-BE49-F238E27FC236}">
                    <a16:creationId xmlns:a16="http://schemas.microsoft.com/office/drawing/2014/main" id="{725487FD-366A-6842-C466-99B6986C69E2}"/>
                  </a:ext>
                </a:extLst>
              </p:cNvPr>
              <p:cNvSpPr/>
              <p:nvPr/>
            </p:nvSpPr>
            <p:spPr>
              <a:xfrm rot="20055085">
                <a:off x="7122158" y="189553"/>
                <a:ext cx="268955" cy="341317"/>
              </a:xfrm>
              <a:custGeom>
                <a:avLst/>
                <a:gdLst>
                  <a:gd name="connsiteX0" fmla="*/ 169748 w 268955"/>
                  <a:gd name="connsiteY0" fmla="*/ 8540 h 341317"/>
                  <a:gd name="connsiteX1" fmla="*/ 225885 w 268955"/>
                  <a:gd name="connsiteY1" fmla="*/ 42103 h 341317"/>
                  <a:gd name="connsiteX2" fmla="*/ 260415 w 268955"/>
                  <a:gd name="connsiteY2" fmla="*/ 88475 h 341317"/>
                  <a:gd name="connsiteX3" fmla="*/ 260330 w 268955"/>
                  <a:gd name="connsiteY3" fmla="*/ 332806 h 341317"/>
                  <a:gd name="connsiteX4" fmla="*/ 8540 w 268955"/>
                  <a:gd name="connsiteY4" fmla="*/ 332721 h 341317"/>
                  <a:gd name="connsiteX5" fmla="*/ 8625 w 268955"/>
                  <a:gd name="connsiteY5" fmla="*/ 8540 h 341317"/>
                  <a:gd name="connsiteX6" fmla="*/ 169748 w 268955"/>
                  <a:gd name="connsiteY6" fmla="*/ 8540 h 341317"/>
                  <a:gd name="connsiteX7" fmla="*/ 170090 w 268955"/>
                  <a:gd name="connsiteY7" fmla="*/ 0 h 341317"/>
                  <a:gd name="connsiteX8" fmla="*/ 8625 w 268955"/>
                  <a:gd name="connsiteY8" fmla="*/ 0 h 341317"/>
                  <a:gd name="connsiteX9" fmla="*/ 0 w 268955"/>
                  <a:gd name="connsiteY9" fmla="*/ 8625 h 341317"/>
                  <a:gd name="connsiteX10" fmla="*/ 0 w 268955"/>
                  <a:gd name="connsiteY10" fmla="*/ 332692 h 341317"/>
                  <a:gd name="connsiteX11" fmla="*/ 8625 w 268955"/>
                  <a:gd name="connsiteY11" fmla="*/ 341318 h 341317"/>
                  <a:gd name="connsiteX12" fmla="*/ 260330 w 268955"/>
                  <a:gd name="connsiteY12" fmla="*/ 341318 h 341317"/>
                  <a:gd name="connsiteX13" fmla="*/ 268955 w 268955"/>
                  <a:gd name="connsiteY13" fmla="*/ 332692 h 341317"/>
                  <a:gd name="connsiteX14" fmla="*/ 268955 w 268955"/>
                  <a:gd name="connsiteY14" fmla="*/ 88020 h 341317"/>
                  <a:gd name="connsiteX15" fmla="*/ 231948 w 268955"/>
                  <a:gd name="connsiteY15" fmla="*/ 36096 h 341317"/>
                  <a:gd name="connsiteX16" fmla="*/ 170090 w 268955"/>
                  <a:gd name="connsiteY16" fmla="*/ 0 h 341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68955" h="341317">
                    <a:moveTo>
                      <a:pt x="169748" y="8540"/>
                    </a:moveTo>
                    <a:cubicBezTo>
                      <a:pt x="171798" y="8768"/>
                      <a:pt x="196023" y="11956"/>
                      <a:pt x="225885" y="42103"/>
                    </a:cubicBezTo>
                    <a:cubicBezTo>
                      <a:pt x="256430" y="72932"/>
                      <a:pt x="260073" y="86909"/>
                      <a:pt x="260415" y="88475"/>
                    </a:cubicBezTo>
                    <a:lnTo>
                      <a:pt x="260330" y="332806"/>
                    </a:lnTo>
                    <a:lnTo>
                      <a:pt x="8540" y="332721"/>
                    </a:lnTo>
                    <a:lnTo>
                      <a:pt x="8625" y="8540"/>
                    </a:lnTo>
                    <a:lnTo>
                      <a:pt x="169748" y="8540"/>
                    </a:lnTo>
                    <a:moveTo>
                      <a:pt x="170090" y="0"/>
                    </a:moveTo>
                    <a:lnTo>
                      <a:pt x="8625" y="0"/>
                    </a:lnTo>
                    <a:cubicBezTo>
                      <a:pt x="3871" y="0"/>
                      <a:pt x="0" y="3871"/>
                      <a:pt x="0" y="8625"/>
                    </a:cubicBezTo>
                    <a:lnTo>
                      <a:pt x="0" y="332692"/>
                    </a:lnTo>
                    <a:cubicBezTo>
                      <a:pt x="0" y="337475"/>
                      <a:pt x="3871" y="341318"/>
                      <a:pt x="8625" y="341318"/>
                    </a:cubicBezTo>
                    <a:lnTo>
                      <a:pt x="260330" y="341318"/>
                    </a:lnTo>
                    <a:cubicBezTo>
                      <a:pt x="265084" y="341318"/>
                      <a:pt x="268955" y="337446"/>
                      <a:pt x="268955" y="332692"/>
                    </a:cubicBezTo>
                    <a:lnTo>
                      <a:pt x="268955" y="88020"/>
                    </a:lnTo>
                    <a:cubicBezTo>
                      <a:pt x="268955" y="88020"/>
                      <a:pt x="268955" y="73445"/>
                      <a:pt x="231948" y="36096"/>
                    </a:cubicBezTo>
                    <a:cubicBezTo>
                      <a:pt x="197702" y="1537"/>
                      <a:pt x="170090" y="0"/>
                      <a:pt x="170090" y="0"/>
                    </a:cubicBezTo>
                    <a:close/>
                  </a:path>
                </a:pathLst>
              </a:custGeom>
              <a:solidFill>
                <a:srgbClr val="424242">
                  <a:alpha val="20000"/>
                </a:srgbClr>
              </a:solidFill>
              <a:ln w="282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5" name="任意形状 314">
                <a:extLst>
                  <a:ext uri="{FF2B5EF4-FFF2-40B4-BE49-F238E27FC236}">
                    <a16:creationId xmlns:a16="http://schemas.microsoft.com/office/drawing/2014/main" id="{7F4A463D-B6BE-ACAC-C62B-036EF63F6B9C}"/>
                  </a:ext>
                </a:extLst>
              </p:cNvPr>
              <p:cNvSpPr/>
              <p:nvPr/>
            </p:nvSpPr>
            <p:spPr>
              <a:xfrm>
                <a:off x="7263478" y="335796"/>
                <a:ext cx="189957" cy="189957"/>
              </a:xfrm>
              <a:custGeom>
                <a:avLst/>
                <a:gdLst>
                  <a:gd name="connsiteX0" fmla="*/ 189957 w 189957"/>
                  <a:gd name="connsiteY0" fmla="*/ 94979 h 189957"/>
                  <a:gd name="connsiteX1" fmla="*/ 94979 w 189957"/>
                  <a:gd name="connsiteY1" fmla="*/ 189957 h 189957"/>
                  <a:gd name="connsiteX2" fmla="*/ 0 w 189957"/>
                  <a:gd name="connsiteY2" fmla="*/ 94979 h 189957"/>
                  <a:gd name="connsiteX3" fmla="*/ 94979 w 189957"/>
                  <a:gd name="connsiteY3" fmla="*/ 0 h 189957"/>
                  <a:gd name="connsiteX4" fmla="*/ 189957 w 189957"/>
                  <a:gd name="connsiteY4" fmla="*/ 94979 h 189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957" h="189957">
                    <a:moveTo>
                      <a:pt x="189957" y="94979"/>
                    </a:moveTo>
                    <a:cubicBezTo>
                      <a:pt x="189957" y="147434"/>
                      <a:pt x="147434" y="189957"/>
                      <a:pt x="94979" y="189957"/>
                    </a:cubicBezTo>
                    <a:cubicBezTo>
                      <a:pt x="42523" y="189957"/>
                      <a:pt x="0" y="147434"/>
                      <a:pt x="0" y="94979"/>
                    </a:cubicBezTo>
                    <a:cubicBezTo>
                      <a:pt x="0" y="42523"/>
                      <a:pt x="42523" y="0"/>
                      <a:pt x="94979" y="0"/>
                    </a:cubicBezTo>
                    <a:cubicBezTo>
                      <a:pt x="147434" y="0"/>
                      <a:pt x="189957" y="42523"/>
                      <a:pt x="189957" y="94979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1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6" name="任意形状 315">
                <a:extLst>
                  <a:ext uri="{FF2B5EF4-FFF2-40B4-BE49-F238E27FC236}">
                    <a16:creationId xmlns:a16="http://schemas.microsoft.com/office/drawing/2014/main" id="{A9C111D4-AFA8-B1EB-A6D7-CA621436C779}"/>
                  </a:ext>
                </a:extLst>
              </p:cNvPr>
              <p:cNvSpPr/>
              <p:nvPr/>
            </p:nvSpPr>
            <p:spPr>
              <a:xfrm>
                <a:off x="7254178" y="326497"/>
                <a:ext cx="235438" cy="235444"/>
              </a:xfrm>
              <a:custGeom>
                <a:avLst/>
                <a:gdLst>
                  <a:gd name="connsiteX0" fmla="*/ 232784 w 235438"/>
                  <a:gd name="connsiteY0" fmla="*/ 219998 h 235444"/>
                  <a:gd name="connsiteX1" fmla="*/ 183913 w 235438"/>
                  <a:gd name="connsiteY1" fmla="*/ 171126 h 235444"/>
                  <a:gd name="connsiteX2" fmla="*/ 171126 w 235438"/>
                  <a:gd name="connsiteY2" fmla="*/ 24392 h 235444"/>
                  <a:gd name="connsiteX3" fmla="*/ 24392 w 235438"/>
                  <a:gd name="connsiteY3" fmla="*/ 37178 h 235444"/>
                  <a:gd name="connsiteX4" fmla="*/ 37178 w 235438"/>
                  <a:gd name="connsiteY4" fmla="*/ 183913 h 235444"/>
                  <a:gd name="connsiteX5" fmla="*/ 171119 w 235438"/>
                  <a:gd name="connsiteY5" fmla="*/ 183918 h 235444"/>
                  <a:gd name="connsiteX6" fmla="*/ 219991 w 235438"/>
                  <a:gd name="connsiteY6" fmla="*/ 232791 h 235444"/>
                  <a:gd name="connsiteX7" fmla="*/ 232784 w 235438"/>
                  <a:gd name="connsiteY7" fmla="*/ 232801 h 235444"/>
                  <a:gd name="connsiteX8" fmla="*/ 232794 w 235438"/>
                  <a:gd name="connsiteY8" fmla="*/ 220008 h 235444"/>
                  <a:gd name="connsiteX9" fmla="*/ 232784 w 235438"/>
                  <a:gd name="connsiteY9" fmla="*/ 219998 h 235444"/>
                  <a:gd name="connsiteX10" fmla="*/ 18346 w 235438"/>
                  <a:gd name="connsiteY10" fmla="*/ 104278 h 235444"/>
                  <a:gd name="connsiteX11" fmla="*/ 104279 w 235438"/>
                  <a:gd name="connsiteY11" fmla="*/ 18345 h 235444"/>
                  <a:gd name="connsiteX12" fmla="*/ 190212 w 235438"/>
                  <a:gd name="connsiteY12" fmla="*/ 104278 h 235444"/>
                  <a:gd name="connsiteX13" fmla="*/ 104279 w 235438"/>
                  <a:gd name="connsiteY13" fmla="*/ 190211 h 235444"/>
                  <a:gd name="connsiteX14" fmla="*/ 18346 w 235438"/>
                  <a:gd name="connsiteY14" fmla="*/ 104278 h 23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5438" h="235444">
                    <a:moveTo>
                      <a:pt x="232784" y="219998"/>
                    </a:moveTo>
                    <a:lnTo>
                      <a:pt x="183913" y="171126"/>
                    </a:lnTo>
                    <a:cubicBezTo>
                      <a:pt x="220901" y="127076"/>
                      <a:pt x="215177" y="61381"/>
                      <a:pt x="171126" y="24392"/>
                    </a:cubicBezTo>
                    <a:cubicBezTo>
                      <a:pt x="127076" y="-12597"/>
                      <a:pt x="61381" y="-6872"/>
                      <a:pt x="24392" y="37178"/>
                    </a:cubicBezTo>
                    <a:cubicBezTo>
                      <a:pt x="-12597" y="81229"/>
                      <a:pt x="-6872" y="146924"/>
                      <a:pt x="37178" y="183913"/>
                    </a:cubicBezTo>
                    <a:cubicBezTo>
                      <a:pt x="75904" y="216429"/>
                      <a:pt x="132392" y="216432"/>
                      <a:pt x="171119" y="183918"/>
                    </a:cubicBezTo>
                    <a:lnTo>
                      <a:pt x="219991" y="232791"/>
                    </a:lnTo>
                    <a:cubicBezTo>
                      <a:pt x="223521" y="236325"/>
                      <a:pt x="229248" y="236330"/>
                      <a:pt x="232784" y="232801"/>
                    </a:cubicBezTo>
                    <a:cubicBezTo>
                      <a:pt x="236320" y="229271"/>
                      <a:pt x="236324" y="223543"/>
                      <a:pt x="232794" y="220008"/>
                    </a:cubicBezTo>
                    <a:cubicBezTo>
                      <a:pt x="232791" y="220005"/>
                      <a:pt x="232787" y="220001"/>
                      <a:pt x="232784" y="219998"/>
                    </a:cubicBezTo>
                    <a:close/>
                    <a:moveTo>
                      <a:pt x="18346" y="104278"/>
                    </a:moveTo>
                    <a:cubicBezTo>
                      <a:pt x="18346" y="56818"/>
                      <a:pt x="56820" y="18345"/>
                      <a:pt x="104279" y="18345"/>
                    </a:cubicBezTo>
                    <a:cubicBezTo>
                      <a:pt x="151739" y="18345"/>
                      <a:pt x="190212" y="56818"/>
                      <a:pt x="190212" y="104278"/>
                    </a:cubicBezTo>
                    <a:cubicBezTo>
                      <a:pt x="190212" y="151738"/>
                      <a:pt x="151739" y="190211"/>
                      <a:pt x="104279" y="190211"/>
                    </a:cubicBezTo>
                    <a:cubicBezTo>
                      <a:pt x="56842" y="190158"/>
                      <a:pt x="18400" y="151715"/>
                      <a:pt x="18346" y="104278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1116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280" name="文本框 279">
              <a:extLst>
                <a:ext uri="{FF2B5EF4-FFF2-40B4-BE49-F238E27FC236}">
                  <a16:creationId xmlns:a16="http://schemas.microsoft.com/office/drawing/2014/main" id="{9269755C-BA27-8A12-DFB3-F85ECF6797DB}"/>
                </a:ext>
              </a:extLst>
            </p:cNvPr>
            <p:cNvSpPr txBox="1"/>
            <p:nvPr/>
          </p:nvSpPr>
          <p:spPr>
            <a:xfrm>
              <a:off x="5047802" y="1406727"/>
              <a:ext cx="1168388" cy="383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80"/>
                </a:lnSpc>
              </a:pPr>
              <a:r>
                <a:rPr kumimoji="1" lang="en-US" altLang="zh-CN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Linguistically similar users  </a:t>
              </a:r>
            </a:p>
          </p:txBody>
        </p:sp>
        <p:grpSp>
          <p:nvGrpSpPr>
            <p:cNvPr id="281" name="组合 280">
              <a:extLst>
                <a:ext uri="{FF2B5EF4-FFF2-40B4-BE49-F238E27FC236}">
                  <a16:creationId xmlns:a16="http://schemas.microsoft.com/office/drawing/2014/main" id="{2F05F45D-6BB3-7A2F-686C-BC5C3C5FD20F}"/>
                </a:ext>
              </a:extLst>
            </p:cNvPr>
            <p:cNvGrpSpPr/>
            <p:nvPr/>
          </p:nvGrpSpPr>
          <p:grpSpPr>
            <a:xfrm>
              <a:off x="5247316" y="3859981"/>
              <a:ext cx="223394" cy="259093"/>
              <a:chOff x="7122158" y="124155"/>
              <a:chExt cx="377466" cy="437786"/>
            </a:xfrm>
          </p:grpSpPr>
          <p:sp>
            <p:nvSpPr>
              <p:cNvPr id="283" name="任意形状 282">
                <a:extLst>
                  <a:ext uri="{FF2B5EF4-FFF2-40B4-BE49-F238E27FC236}">
                    <a16:creationId xmlns:a16="http://schemas.microsoft.com/office/drawing/2014/main" id="{B72FD2A8-A1B6-3529-A25E-385FA426A64A}"/>
                  </a:ext>
                </a:extLst>
              </p:cNvPr>
              <p:cNvSpPr/>
              <p:nvPr/>
            </p:nvSpPr>
            <p:spPr>
              <a:xfrm rot="21215047">
                <a:off x="7278614" y="131311"/>
                <a:ext cx="221010" cy="280474"/>
              </a:xfrm>
              <a:custGeom>
                <a:avLst/>
                <a:gdLst>
                  <a:gd name="connsiteX0" fmla="*/ 168541 w 221010"/>
                  <a:gd name="connsiteY0" fmla="*/ 55978 h 280474"/>
                  <a:gd name="connsiteX1" fmla="*/ 160565 w 221010"/>
                  <a:gd name="connsiteY1" fmla="*/ 48165 h 280474"/>
                  <a:gd name="connsiteX2" fmla="*/ 139792 w 221010"/>
                  <a:gd name="connsiteY2" fmla="*/ 0 h 280474"/>
                  <a:gd name="connsiteX3" fmla="*/ 7088 w 221010"/>
                  <a:gd name="connsiteY3" fmla="*/ 0 h 280474"/>
                  <a:gd name="connsiteX4" fmla="*/ 0 w 221010"/>
                  <a:gd name="connsiteY4" fmla="*/ 7088 h 280474"/>
                  <a:gd name="connsiteX5" fmla="*/ 0 w 221010"/>
                  <a:gd name="connsiteY5" fmla="*/ 273386 h 280474"/>
                  <a:gd name="connsiteX6" fmla="*/ 7088 w 221010"/>
                  <a:gd name="connsiteY6" fmla="*/ 280474 h 280474"/>
                  <a:gd name="connsiteX7" fmla="*/ 213922 w 221010"/>
                  <a:gd name="connsiteY7" fmla="*/ 280474 h 280474"/>
                  <a:gd name="connsiteX8" fmla="*/ 221010 w 221010"/>
                  <a:gd name="connsiteY8" fmla="*/ 273386 h 280474"/>
                  <a:gd name="connsiteX9" fmla="*/ 221010 w 221010"/>
                  <a:gd name="connsiteY9" fmla="*/ 72329 h 280474"/>
                  <a:gd name="connsiteX10" fmla="*/ 168541 w 221010"/>
                  <a:gd name="connsiteY10" fmla="*/ 55978 h 280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21010" h="280474">
                    <a:moveTo>
                      <a:pt x="168541" y="55978"/>
                    </a:moveTo>
                    <a:cubicBezTo>
                      <a:pt x="164284" y="55791"/>
                      <a:pt x="160798" y="52422"/>
                      <a:pt x="160565" y="48165"/>
                    </a:cubicBezTo>
                    <a:cubicBezTo>
                      <a:pt x="159021" y="22036"/>
                      <a:pt x="151465" y="4374"/>
                      <a:pt x="139792" y="0"/>
                    </a:cubicBezTo>
                    <a:lnTo>
                      <a:pt x="7088" y="0"/>
                    </a:lnTo>
                    <a:cubicBezTo>
                      <a:pt x="3181" y="0"/>
                      <a:pt x="0" y="3181"/>
                      <a:pt x="0" y="7088"/>
                    </a:cubicBezTo>
                    <a:lnTo>
                      <a:pt x="0" y="273386"/>
                    </a:lnTo>
                    <a:cubicBezTo>
                      <a:pt x="0" y="277316"/>
                      <a:pt x="3181" y="280474"/>
                      <a:pt x="7088" y="280474"/>
                    </a:cubicBezTo>
                    <a:lnTo>
                      <a:pt x="213922" y="280474"/>
                    </a:lnTo>
                    <a:cubicBezTo>
                      <a:pt x="217829" y="280474"/>
                      <a:pt x="221010" y="277293"/>
                      <a:pt x="221010" y="273386"/>
                    </a:cubicBezTo>
                    <a:lnTo>
                      <a:pt x="221010" y="72329"/>
                    </a:lnTo>
                    <a:cubicBezTo>
                      <a:pt x="214835" y="59955"/>
                      <a:pt x="189290" y="56914"/>
                      <a:pt x="168541" y="55978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127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4" name="任意形状 283">
                <a:extLst>
                  <a:ext uri="{FF2B5EF4-FFF2-40B4-BE49-F238E27FC236}">
                    <a16:creationId xmlns:a16="http://schemas.microsoft.com/office/drawing/2014/main" id="{4A0F2E53-0CF5-74A2-CB1E-860145E95CFC}"/>
                  </a:ext>
                </a:extLst>
              </p:cNvPr>
              <p:cNvSpPr/>
              <p:nvPr/>
            </p:nvSpPr>
            <p:spPr>
              <a:xfrm rot="21215047">
                <a:off x="7406315" y="124155"/>
                <a:ext cx="81217" cy="72329"/>
              </a:xfrm>
              <a:custGeom>
                <a:avLst/>
                <a:gdLst>
                  <a:gd name="connsiteX0" fmla="*/ 0 w 81217"/>
                  <a:gd name="connsiteY0" fmla="*/ 0 h 72329"/>
                  <a:gd name="connsiteX1" fmla="*/ 20772 w 81217"/>
                  <a:gd name="connsiteY1" fmla="*/ 48165 h 72329"/>
                  <a:gd name="connsiteX2" fmla="*/ 28749 w 81217"/>
                  <a:gd name="connsiteY2" fmla="*/ 55978 h 72329"/>
                  <a:gd name="connsiteX3" fmla="*/ 81218 w 81217"/>
                  <a:gd name="connsiteY3" fmla="*/ 72329 h 72329"/>
                  <a:gd name="connsiteX4" fmla="*/ 50808 w 81217"/>
                  <a:gd name="connsiteY4" fmla="*/ 29661 h 72329"/>
                  <a:gd name="connsiteX5" fmla="*/ 0 w 81217"/>
                  <a:gd name="connsiteY5" fmla="*/ 0 h 72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217" h="72329">
                    <a:moveTo>
                      <a:pt x="0" y="0"/>
                    </a:moveTo>
                    <a:cubicBezTo>
                      <a:pt x="11673" y="4374"/>
                      <a:pt x="19228" y="22036"/>
                      <a:pt x="20772" y="48165"/>
                    </a:cubicBezTo>
                    <a:cubicBezTo>
                      <a:pt x="21030" y="52422"/>
                      <a:pt x="24492" y="55791"/>
                      <a:pt x="28749" y="55978"/>
                    </a:cubicBezTo>
                    <a:cubicBezTo>
                      <a:pt x="49521" y="56914"/>
                      <a:pt x="75066" y="59955"/>
                      <a:pt x="81218" y="72329"/>
                    </a:cubicBezTo>
                    <a:cubicBezTo>
                      <a:pt x="81218" y="72329"/>
                      <a:pt x="81218" y="60352"/>
                      <a:pt x="50808" y="29661"/>
                    </a:cubicBezTo>
                    <a:cubicBezTo>
                      <a:pt x="22691" y="1263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2307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5" name="任意形状 284">
                <a:extLst>
                  <a:ext uri="{FF2B5EF4-FFF2-40B4-BE49-F238E27FC236}">
                    <a16:creationId xmlns:a16="http://schemas.microsoft.com/office/drawing/2014/main" id="{8B8B286A-D3E8-C500-D0AF-D62CA0189A9B}"/>
                  </a:ext>
                </a:extLst>
              </p:cNvPr>
              <p:cNvSpPr/>
              <p:nvPr/>
            </p:nvSpPr>
            <p:spPr>
              <a:xfrm rot="21215047">
                <a:off x="7406345" y="124174"/>
                <a:ext cx="80843" cy="72843"/>
              </a:xfrm>
              <a:custGeom>
                <a:avLst/>
                <a:gdLst>
                  <a:gd name="connsiteX0" fmla="*/ 0 w 80843"/>
                  <a:gd name="connsiteY0" fmla="*/ 0 h 72843"/>
                  <a:gd name="connsiteX1" fmla="*/ 15603 w 80843"/>
                  <a:gd name="connsiteY1" fmla="*/ 46504 h 72843"/>
                  <a:gd name="connsiteX2" fmla="*/ 29615 w 80843"/>
                  <a:gd name="connsiteY2" fmla="*/ 57802 h 72843"/>
                  <a:gd name="connsiteX3" fmla="*/ 80844 w 80843"/>
                  <a:gd name="connsiteY3" fmla="*/ 72844 h 72843"/>
                  <a:gd name="connsiteX4" fmla="*/ 50855 w 80843"/>
                  <a:gd name="connsiteY4" fmla="*/ 29638 h 72843"/>
                  <a:gd name="connsiteX5" fmla="*/ 0 w 80843"/>
                  <a:gd name="connsiteY5" fmla="*/ 0 h 72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843" h="72843">
                    <a:moveTo>
                      <a:pt x="0" y="0"/>
                    </a:moveTo>
                    <a:cubicBezTo>
                      <a:pt x="11673" y="4374"/>
                      <a:pt x="13989" y="20398"/>
                      <a:pt x="15603" y="46504"/>
                    </a:cubicBezTo>
                    <a:cubicBezTo>
                      <a:pt x="16234" y="56539"/>
                      <a:pt x="25334" y="57592"/>
                      <a:pt x="29615" y="57802"/>
                    </a:cubicBezTo>
                    <a:cubicBezTo>
                      <a:pt x="50387" y="58738"/>
                      <a:pt x="74668" y="60469"/>
                      <a:pt x="80844" y="72844"/>
                    </a:cubicBezTo>
                    <a:cubicBezTo>
                      <a:pt x="80844" y="72844"/>
                      <a:pt x="81241" y="60329"/>
                      <a:pt x="50855" y="29638"/>
                    </a:cubicBezTo>
                    <a:cubicBezTo>
                      <a:pt x="22691" y="126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2307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286" name="图形 674">
                <a:extLst>
                  <a:ext uri="{FF2B5EF4-FFF2-40B4-BE49-F238E27FC236}">
                    <a16:creationId xmlns:a16="http://schemas.microsoft.com/office/drawing/2014/main" id="{4A48E54A-6BE2-2478-4007-B566A03AA6C8}"/>
                  </a:ext>
                </a:extLst>
              </p:cNvPr>
              <p:cNvGrpSpPr/>
              <p:nvPr/>
            </p:nvGrpSpPr>
            <p:grpSpPr>
              <a:xfrm rot="21215047">
                <a:off x="7313225" y="212413"/>
                <a:ext cx="153242" cy="136868"/>
                <a:chOff x="7312198" y="212448"/>
                <a:chExt cx="153242" cy="136868"/>
              </a:xfrm>
              <a:noFill/>
            </p:grpSpPr>
            <p:sp>
              <p:nvSpPr>
                <p:cNvPr id="300" name="任意形状 299">
                  <a:extLst>
                    <a:ext uri="{FF2B5EF4-FFF2-40B4-BE49-F238E27FC236}">
                      <a16:creationId xmlns:a16="http://schemas.microsoft.com/office/drawing/2014/main" id="{F1285C89-A15D-4CB1-874D-A671BC9F5503}"/>
                    </a:ext>
                  </a:extLst>
                </p:cNvPr>
                <p:cNvSpPr/>
                <p:nvPr/>
              </p:nvSpPr>
              <p:spPr>
                <a:xfrm>
                  <a:off x="7312198" y="212448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01" name="任意形状 300">
                  <a:extLst>
                    <a:ext uri="{FF2B5EF4-FFF2-40B4-BE49-F238E27FC236}">
                      <a16:creationId xmlns:a16="http://schemas.microsoft.com/office/drawing/2014/main" id="{90ED8806-77F1-BC4C-8FC9-310C91EA6401}"/>
                    </a:ext>
                  </a:extLst>
                </p:cNvPr>
                <p:cNvSpPr/>
                <p:nvPr/>
              </p:nvSpPr>
              <p:spPr>
                <a:xfrm>
                  <a:off x="7312198" y="246671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02" name="任意形状 301">
                  <a:extLst>
                    <a:ext uri="{FF2B5EF4-FFF2-40B4-BE49-F238E27FC236}">
                      <a16:creationId xmlns:a16="http://schemas.microsoft.com/office/drawing/2014/main" id="{2C82965C-1ADC-0E61-E778-D51538CF7BC8}"/>
                    </a:ext>
                  </a:extLst>
                </p:cNvPr>
                <p:cNvSpPr/>
                <p:nvPr/>
              </p:nvSpPr>
              <p:spPr>
                <a:xfrm>
                  <a:off x="7312198" y="280894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03" name="任意形状 302">
                  <a:extLst>
                    <a:ext uri="{FF2B5EF4-FFF2-40B4-BE49-F238E27FC236}">
                      <a16:creationId xmlns:a16="http://schemas.microsoft.com/office/drawing/2014/main" id="{8D21E496-B235-46B2-C1ED-20D211F3C188}"/>
                    </a:ext>
                  </a:extLst>
                </p:cNvPr>
                <p:cNvSpPr/>
                <p:nvPr/>
              </p:nvSpPr>
              <p:spPr>
                <a:xfrm>
                  <a:off x="7312198" y="315093"/>
                  <a:ext cx="153242" cy="2339"/>
                </a:xfrm>
                <a:custGeom>
                  <a:avLst/>
                  <a:gdLst>
                    <a:gd name="connsiteX0" fmla="*/ 0 w 153242"/>
                    <a:gd name="connsiteY0" fmla="*/ 0 h 2339"/>
                    <a:gd name="connsiteX1" fmla="*/ 153243 w 153242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3242" h="2339">
                      <a:moveTo>
                        <a:pt x="0" y="0"/>
                      </a:moveTo>
                      <a:lnTo>
                        <a:pt x="153243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04" name="任意形状 303">
                  <a:extLst>
                    <a:ext uri="{FF2B5EF4-FFF2-40B4-BE49-F238E27FC236}">
                      <a16:creationId xmlns:a16="http://schemas.microsoft.com/office/drawing/2014/main" id="{4CA5C585-9ED4-2DE4-E13F-9F995696929E}"/>
                    </a:ext>
                  </a:extLst>
                </p:cNvPr>
                <p:cNvSpPr/>
                <p:nvPr/>
              </p:nvSpPr>
              <p:spPr>
                <a:xfrm>
                  <a:off x="7312198" y="349316"/>
                  <a:ext cx="65545" cy="2339"/>
                </a:xfrm>
                <a:custGeom>
                  <a:avLst/>
                  <a:gdLst>
                    <a:gd name="connsiteX0" fmla="*/ 0 w 65545"/>
                    <a:gd name="connsiteY0" fmla="*/ 0 h 2339"/>
                    <a:gd name="connsiteX1" fmla="*/ 65545 w 65545"/>
                    <a:gd name="connsiteY1" fmla="*/ 0 h 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5545" h="2339">
                      <a:moveTo>
                        <a:pt x="0" y="0"/>
                      </a:moveTo>
                      <a:lnTo>
                        <a:pt x="65545" y="0"/>
                      </a:lnTo>
                    </a:path>
                  </a:pathLst>
                </a:custGeom>
                <a:noFill/>
                <a:ln w="9227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  <p:sp>
            <p:nvSpPr>
              <p:cNvPr id="287" name="任意形状 286">
                <a:extLst>
                  <a:ext uri="{FF2B5EF4-FFF2-40B4-BE49-F238E27FC236}">
                    <a16:creationId xmlns:a16="http://schemas.microsoft.com/office/drawing/2014/main" id="{F604045A-93FC-D4C0-91D1-243560DC7BF6}"/>
                  </a:ext>
                </a:extLst>
              </p:cNvPr>
              <p:cNvSpPr/>
              <p:nvPr/>
            </p:nvSpPr>
            <p:spPr>
              <a:xfrm rot="21215047">
                <a:off x="7278380" y="131126"/>
                <a:ext cx="221010" cy="280474"/>
              </a:xfrm>
              <a:custGeom>
                <a:avLst/>
                <a:gdLst>
                  <a:gd name="connsiteX0" fmla="*/ 139488 w 221010"/>
                  <a:gd name="connsiteY0" fmla="*/ 7018 h 280474"/>
                  <a:gd name="connsiteX1" fmla="*/ 185618 w 221010"/>
                  <a:gd name="connsiteY1" fmla="*/ 34597 h 280474"/>
                  <a:gd name="connsiteX2" fmla="*/ 213992 w 221010"/>
                  <a:gd name="connsiteY2" fmla="*/ 72703 h 280474"/>
                  <a:gd name="connsiteX3" fmla="*/ 213922 w 221010"/>
                  <a:gd name="connsiteY3" fmla="*/ 273480 h 280474"/>
                  <a:gd name="connsiteX4" fmla="*/ 7018 w 221010"/>
                  <a:gd name="connsiteY4" fmla="*/ 273410 h 280474"/>
                  <a:gd name="connsiteX5" fmla="*/ 7088 w 221010"/>
                  <a:gd name="connsiteY5" fmla="*/ 7018 h 280474"/>
                  <a:gd name="connsiteX6" fmla="*/ 139488 w 221010"/>
                  <a:gd name="connsiteY6" fmla="*/ 7018 h 280474"/>
                  <a:gd name="connsiteX7" fmla="*/ 139769 w 221010"/>
                  <a:gd name="connsiteY7" fmla="*/ 0 h 280474"/>
                  <a:gd name="connsiteX8" fmla="*/ 7088 w 221010"/>
                  <a:gd name="connsiteY8" fmla="*/ 0 h 280474"/>
                  <a:gd name="connsiteX9" fmla="*/ 0 w 221010"/>
                  <a:gd name="connsiteY9" fmla="*/ 7088 h 280474"/>
                  <a:gd name="connsiteX10" fmla="*/ 0 w 221010"/>
                  <a:gd name="connsiteY10" fmla="*/ 273386 h 280474"/>
                  <a:gd name="connsiteX11" fmla="*/ 7088 w 221010"/>
                  <a:gd name="connsiteY11" fmla="*/ 280474 h 280474"/>
                  <a:gd name="connsiteX12" fmla="*/ 213922 w 221010"/>
                  <a:gd name="connsiteY12" fmla="*/ 280474 h 280474"/>
                  <a:gd name="connsiteX13" fmla="*/ 221010 w 221010"/>
                  <a:gd name="connsiteY13" fmla="*/ 273386 h 280474"/>
                  <a:gd name="connsiteX14" fmla="*/ 221010 w 221010"/>
                  <a:gd name="connsiteY14" fmla="*/ 72329 h 280474"/>
                  <a:gd name="connsiteX15" fmla="*/ 190600 w 221010"/>
                  <a:gd name="connsiteY15" fmla="*/ 29661 h 280474"/>
                  <a:gd name="connsiteX16" fmla="*/ 139769 w 221010"/>
                  <a:gd name="connsiteY16" fmla="*/ 0 h 280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1010" h="280474">
                    <a:moveTo>
                      <a:pt x="139488" y="7018"/>
                    </a:moveTo>
                    <a:cubicBezTo>
                      <a:pt x="141172" y="7205"/>
                      <a:pt x="161079" y="9825"/>
                      <a:pt x="185618" y="34597"/>
                    </a:cubicBezTo>
                    <a:cubicBezTo>
                      <a:pt x="210718" y="59931"/>
                      <a:pt x="213712" y="71417"/>
                      <a:pt x="213992" y="72703"/>
                    </a:cubicBezTo>
                    <a:lnTo>
                      <a:pt x="213922" y="273480"/>
                    </a:lnTo>
                    <a:lnTo>
                      <a:pt x="7018" y="273410"/>
                    </a:lnTo>
                    <a:lnTo>
                      <a:pt x="7088" y="7018"/>
                    </a:lnTo>
                    <a:lnTo>
                      <a:pt x="139488" y="7018"/>
                    </a:lnTo>
                    <a:moveTo>
                      <a:pt x="139769" y="0"/>
                    </a:moveTo>
                    <a:lnTo>
                      <a:pt x="7088" y="0"/>
                    </a:lnTo>
                    <a:cubicBezTo>
                      <a:pt x="3181" y="0"/>
                      <a:pt x="0" y="3181"/>
                      <a:pt x="0" y="7088"/>
                    </a:cubicBezTo>
                    <a:lnTo>
                      <a:pt x="0" y="273386"/>
                    </a:lnTo>
                    <a:cubicBezTo>
                      <a:pt x="0" y="277316"/>
                      <a:pt x="3181" y="280474"/>
                      <a:pt x="7088" y="280474"/>
                    </a:cubicBezTo>
                    <a:lnTo>
                      <a:pt x="213922" y="280474"/>
                    </a:lnTo>
                    <a:cubicBezTo>
                      <a:pt x="217829" y="280474"/>
                      <a:pt x="221010" y="277293"/>
                      <a:pt x="221010" y="273386"/>
                    </a:cubicBezTo>
                    <a:lnTo>
                      <a:pt x="221010" y="72329"/>
                    </a:lnTo>
                    <a:cubicBezTo>
                      <a:pt x="221010" y="72329"/>
                      <a:pt x="221010" y="60352"/>
                      <a:pt x="190600" y="29661"/>
                    </a:cubicBezTo>
                    <a:cubicBezTo>
                      <a:pt x="162459" y="1263"/>
                      <a:pt x="139769" y="0"/>
                      <a:pt x="139769" y="0"/>
                    </a:cubicBezTo>
                    <a:close/>
                  </a:path>
                </a:pathLst>
              </a:custGeom>
              <a:solidFill>
                <a:srgbClr val="424242">
                  <a:alpha val="20000"/>
                </a:srgbClr>
              </a:solidFill>
              <a:ln w="2307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8" name="任意形状 287">
                <a:extLst>
                  <a:ext uri="{FF2B5EF4-FFF2-40B4-BE49-F238E27FC236}">
                    <a16:creationId xmlns:a16="http://schemas.microsoft.com/office/drawing/2014/main" id="{C8DF80D5-CEE8-75B9-6560-239A855EADC6}"/>
                  </a:ext>
                </a:extLst>
              </p:cNvPr>
              <p:cNvSpPr/>
              <p:nvPr/>
            </p:nvSpPr>
            <p:spPr>
              <a:xfrm rot="20055085">
                <a:off x="7122499" y="189673"/>
                <a:ext cx="268955" cy="341317"/>
              </a:xfrm>
              <a:custGeom>
                <a:avLst/>
                <a:gdLst>
                  <a:gd name="connsiteX0" fmla="*/ 205104 w 268955"/>
                  <a:gd name="connsiteY0" fmla="*/ 68121 h 341317"/>
                  <a:gd name="connsiteX1" fmla="*/ 195397 w 268955"/>
                  <a:gd name="connsiteY1" fmla="*/ 58613 h 341317"/>
                  <a:gd name="connsiteX2" fmla="*/ 170118 w 268955"/>
                  <a:gd name="connsiteY2" fmla="*/ 0 h 341317"/>
                  <a:gd name="connsiteX3" fmla="*/ 8625 w 268955"/>
                  <a:gd name="connsiteY3" fmla="*/ 0 h 341317"/>
                  <a:gd name="connsiteX4" fmla="*/ 0 w 268955"/>
                  <a:gd name="connsiteY4" fmla="*/ 8625 h 341317"/>
                  <a:gd name="connsiteX5" fmla="*/ 0 w 268955"/>
                  <a:gd name="connsiteY5" fmla="*/ 332692 h 341317"/>
                  <a:gd name="connsiteX6" fmla="*/ 8625 w 268955"/>
                  <a:gd name="connsiteY6" fmla="*/ 341318 h 341317"/>
                  <a:gd name="connsiteX7" fmla="*/ 260330 w 268955"/>
                  <a:gd name="connsiteY7" fmla="*/ 341318 h 341317"/>
                  <a:gd name="connsiteX8" fmla="*/ 268955 w 268955"/>
                  <a:gd name="connsiteY8" fmla="*/ 332692 h 341317"/>
                  <a:gd name="connsiteX9" fmla="*/ 268955 w 268955"/>
                  <a:gd name="connsiteY9" fmla="*/ 88020 h 341317"/>
                  <a:gd name="connsiteX10" fmla="*/ 205104 w 268955"/>
                  <a:gd name="connsiteY10" fmla="*/ 68121 h 341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955" h="341317">
                    <a:moveTo>
                      <a:pt x="205104" y="68121"/>
                    </a:moveTo>
                    <a:cubicBezTo>
                      <a:pt x="199923" y="67894"/>
                      <a:pt x="195681" y="63794"/>
                      <a:pt x="195397" y="58613"/>
                    </a:cubicBezTo>
                    <a:cubicBezTo>
                      <a:pt x="193518" y="26816"/>
                      <a:pt x="184323" y="5323"/>
                      <a:pt x="170118" y="0"/>
                    </a:cubicBezTo>
                    <a:lnTo>
                      <a:pt x="8625" y="0"/>
                    </a:lnTo>
                    <a:cubicBezTo>
                      <a:pt x="3871" y="0"/>
                      <a:pt x="0" y="3871"/>
                      <a:pt x="0" y="8625"/>
                    </a:cubicBezTo>
                    <a:lnTo>
                      <a:pt x="0" y="332692"/>
                    </a:lnTo>
                    <a:cubicBezTo>
                      <a:pt x="0" y="337475"/>
                      <a:pt x="3871" y="341318"/>
                      <a:pt x="8625" y="341318"/>
                    </a:cubicBezTo>
                    <a:lnTo>
                      <a:pt x="260330" y="341318"/>
                    </a:lnTo>
                    <a:cubicBezTo>
                      <a:pt x="265084" y="341318"/>
                      <a:pt x="268955" y="337446"/>
                      <a:pt x="268955" y="332692"/>
                    </a:cubicBezTo>
                    <a:lnTo>
                      <a:pt x="268955" y="88020"/>
                    </a:lnTo>
                    <a:cubicBezTo>
                      <a:pt x="261440" y="72961"/>
                      <a:pt x="230354" y="69260"/>
                      <a:pt x="205104" y="6812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127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9" name="任意形状 288">
                <a:extLst>
                  <a:ext uri="{FF2B5EF4-FFF2-40B4-BE49-F238E27FC236}">
                    <a16:creationId xmlns:a16="http://schemas.microsoft.com/office/drawing/2014/main" id="{BB76EE0C-D6D6-3A58-D7A4-E30CEEB589AD}"/>
                  </a:ext>
                </a:extLst>
              </p:cNvPr>
              <p:cNvSpPr/>
              <p:nvPr/>
            </p:nvSpPr>
            <p:spPr>
              <a:xfrm rot="20055085">
                <a:off x="7229127" y="165308"/>
                <a:ext cx="98836" cy="88019"/>
              </a:xfrm>
              <a:custGeom>
                <a:avLst/>
                <a:gdLst>
                  <a:gd name="connsiteX0" fmla="*/ 0 w 98836"/>
                  <a:gd name="connsiteY0" fmla="*/ 0 h 88019"/>
                  <a:gd name="connsiteX1" fmla="*/ 25279 w 98836"/>
                  <a:gd name="connsiteY1" fmla="*/ 58613 h 88019"/>
                  <a:gd name="connsiteX2" fmla="*/ 34986 w 98836"/>
                  <a:gd name="connsiteY2" fmla="*/ 68121 h 88019"/>
                  <a:gd name="connsiteX3" fmla="*/ 98837 w 98836"/>
                  <a:gd name="connsiteY3" fmla="*/ 88020 h 88019"/>
                  <a:gd name="connsiteX4" fmla="*/ 61830 w 98836"/>
                  <a:gd name="connsiteY4" fmla="*/ 36096 h 88019"/>
                  <a:gd name="connsiteX5" fmla="*/ 0 w 98836"/>
                  <a:gd name="connsiteY5" fmla="*/ 0 h 88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836" h="88019">
                    <a:moveTo>
                      <a:pt x="0" y="0"/>
                    </a:moveTo>
                    <a:cubicBezTo>
                      <a:pt x="14205" y="5323"/>
                      <a:pt x="23400" y="26816"/>
                      <a:pt x="25279" y="58613"/>
                    </a:cubicBezTo>
                    <a:cubicBezTo>
                      <a:pt x="25592" y="63794"/>
                      <a:pt x="29805" y="67894"/>
                      <a:pt x="34986" y="68121"/>
                    </a:cubicBezTo>
                    <a:cubicBezTo>
                      <a:pt x="60264" y="69260"/>
                      <a:pt x="91350" y="72961"/>
                      <a:pt x="98837" y="88020"/>
                    </a:cubicBezTo>
                    <a:cubicBezTo>
                      <a:pt x="98837" y="88020"/>
                      <a:pt x="98837" y="73445"/>
                      <a:pt x="61830" y="36096"/>
                    </a:cubicBezTo>
                    <a:cubicBezTo>
                      <a:pt x="27613" y="1537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39120">
                    <a:srgbClr val="FDFDFD"/>
                  </a:gs>
                  <a:gs pos="54700">
                    <a:srgbClr val="F6F6F6"/>
                  </a:gs>
                  <a:gs pos="66100">
                    <a:srgbClr val="EAEAEA"/>
                  </a:gs>
                  <a:gs pos="75450">
                    <a:srgbClr val="D8D8D8"/>
                  </a:gs>
                  <a:gs pos="83550">
                    <a:srgbClr val="C2C2C2"/>
                  </a:gs>
                  <a:gs pos="90780">
                    <a:srgbClr val="A6A6A6"/>
                  </a:gs>
                  <a:gs pos="97220">
                    <a:srgbClr val="868686"/>
                  </a:gs>
                  <a:gs pos="100000">
                    <a:srgbClr val="757575"/>
                  </a:gs>
                </a:gsLst>
                <a:lin ang="5400000" scaled="1"/>
              </a:gradFill>
              <a:ln w="282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90" name="任意形状 289">
                <a:extLst>
                  <a:ext uri="{FF2B5EF4-FFF2-40B4-BE49-F238E27FC236}">
                    <a16:creationId xmlns:a16="http://schemas.microsoft.com/office/drawing/2014/main" id="{4348A44C-0BF6-0AE1-FB22-C6E54A56F4A6}"/>
                  </a:ext>
                </a:extLst>
              </p:cNvPr>
              <p:cNvSpPr/>
              <p:nvPr/>
            </p:nvSpPr>
            <p:spPr>
              <a:xfrm rot="20055085">
                <a:off x="7229286" y="165376"/>
                <a:ext cx="98381" cy="88645"/>
              </a:xfrm>
              <a:custGeom>
                <a:avLst/>
                <a:gdLst>
                  <a:gd name="connsiteX0" fmla="*/ 0 w 98381"/>
                  <a:gd name="connsiteY0" fmla="*/ 0 h 88645"/>
                  <a:gd name="connsiteX1" fmla="*/ 18987 w 98381"/>
                  <a:gd name="connsiteY1" fmla="*/ 56592 h 88645"/>
                  <a:gd name="connsiteX2" fmla="*/ 36039 w 98381"/>
                  <a:gd name="connsiteY2" fmla="*/ 70342 h 88645"/>
                  <a:gd name="connsiteX3" fmla="*/ 98382 w 98381"/>
                  <a:gd name="connsiteY3" fmla="*/ 88646 h 88645"/>
                  <a:gd name="connsiteX4" fmla="*/ 61887 w 98381"/>
                  <a:gd name="connsiteY4" fmla="*/ 36068 h 88645"/>
                  <a:gd name="connsiteX5" fmla="*/ 0 w 98381"/>
                  <a:gd name="connsiteY5" fmla="*/ 0 h 88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381" h="88645">
                    <a:moveTo>
                      <a:pt x="0" y="0"/>
                    </a:moveTo>
                    <a:cubicBezTo>
                      <a:pt x="14205" y="5323"/>
                      <a:pt x="17023" y="24823"/>
                      <a:pt x="18987" y="56592"/>
                    </a:cubicBezTo>
                    <a:cubicBezTo>
                      <a:pt x="19756" y="68804"/>
                      <a:pt x="30830" y="70085"/>
                      <a:pt x="36039" y="70342"/>
                    </a:cubicBezTo>
                    <a:cubicBezTo>
                      <a:pt x="61318" y="71480"/>
                      <a:pt x="90866" y="73587"/>
                      <a:pt x="98382" y="88646"/>
                    </a:cubicBezTo>
                    <a:cubicBezTo>
                      <a:pt x="98382" y="88646"/>
                      <a:pt x="98865" y="73416"/>
                      <a:pt x="61887" y="36068"/>
                    </a:cubicBezTo>
                    <a:cubicBezTo>
                      <a:pt x="27613" y="1537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2828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291" name="图形 675">
                <a:extLst>
                  <a:ext uri="{FF2B5EF4-FFF2-40B4-BE49-F238E27FC236}">
                    <a16:creationId xmlns:a16="http://schemas.microsoft.com/office/drawing/2014/main" id="{F09F079E-AC39-E329-5201-7C82C6064591}"/>
                  </a:ext>
                </a:extLst>
              </p:cNvPr>
              <p:cNvGrpSpPr/>
              <p:nvPr/>
            </p:nvGrpSpPr>
            <p:grpSpPr>
              <a:xfrm rot="20055085">
                <a:off x="7168316" y="287436"/>
                <a:ext cx="186486" cy="166559"/>
                <a:chOff x="7163438" y="288440"/>
                <a:chExt cx="186486" cy="166559"/>
              </a:xfrm>
              <a:noFill/>
            </p:grpSpPr>
            <p:sp>
              <p:nvSpPr>
                <p:cNvPr id="295" name="任意形状 294">
                  <a:extLst>
                    <a:ext uri="{FF2B5EF4-FFF2-40B4-BE49-F238E27FC236}">
                      <a16:creationId xmlns:a16="http://schemas.microsoft.com/office/drawing/2014/main" id="{578EEED2-A1A7-5265-6AD8-C895C9A07766}"/>
                    </a:ext>
                  </a:extLst>
                </p:cNvPr>
                <p:cNvSpPr/>
                <p:nvPr/>
              </p:nvSpPr>
              <p:spPr>
                <a:xfrm>
                  <a:off x="7163438" y="288440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96" name="任意形状 295">
                  <a:extLst>
                    <a:ext uri="{FF2B5EF4-FFF2-40B4-BE49-F238E27FC236}">
                      <a16:creationId xmlns:a16="http://schemas.microsoft.com/office/drawing/2014/main" id="{2BC21EA9-2DD2-70C9-556F-90F3CEF0C2E7}"/>
                    </a:ext>
                  </a:extLst>
                </p:cNvPr>
                <p:cNvSpPr/>
                <p:nvPr/>
              </p:nvSpPr>
              <p:spPr>
                <a:xfrm>
                  <a:off x="7163438" y="330087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97" name="任意形状 296">
                  <a:extLst>
                    <a:ext uri="{FF2B5EF4-FFF2-40B4-BE49-F238E27FC236}">
                      <a16:creationId xmlns:a16="http://schemas.microsoft.com/office/drawing/2014/main" id="{E5166761-DA43-A44D-2477-D395B9B40316}"/>
                    </a:ext>
                  </a:extLst>
                </p:cNvPr>
                <p:cNvSpPr/>
                <p:nvPr/>
              </p:nvSpPr>
              <p:spPr>
                <a:xfrm>
                  <a:off x="7163438" y="371734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98" name="任意形状 297">
                  <a:extLst>
                    <a:ext uri="{FF2B5EF4-FFF2-40B4-BE49-F238E27FC236}">
                      <a16:creationId xmlns:a16="http://schemas.microsoft.com/office/drawing/2014/main" id="{AB323CDA-20E2-7A48-60F1-2ECF2DD7B6A8}"/>
                    </a:ext>
                  </a:extLst>
                </p:cNvPr>
                <p:cNvSpPr/>
                <p:nvPr/>
              </p:nvSpPr>
              <p:spPr>
                <a:xfrm>
                  <a:off x="7163438" y="413353"/>
                  <a:ext cx="186486" cy="2846"/>
                </a:xfrm>
                <a:custGeom>
                  <a:avLst/>
                  <a:gdLst>
                    <a:gd name="connsiteX0" fmla="*/ 0 w 186486"/>
                    <a:gd name="connsiteY0" fmla="*/ 0 h 2846"/>
                    <a:gd name="connsiteX1" fmla="*/ 186487 w 186486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6486" h="2846">
                      <a:moveTo>
                        <a:pt x="0" y="0"/>
                      </a:moveTo>
                      <a:lnTo>
                        <a:pt x="186487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99" name="任意形状 298">
                  <a:extLst>
                    <a:ext uri="{FF2B5EF4-FFF2-40B4-BE49-F238E27FC236}">
                      <a16:creationId xmlns:a16="http://schemas.microsoft.com/office/drawing/2014/main" id="{70CD6A45-2775-86D6-1CF7-F0698688AF02}"/>
                    </a:ext>
                  </a:extLst>
                </p:cNvPr>
                <p:cNvSpPr/>
                <p:nvPr/>
              </p:nvSpPr>
              <p:spPr>
                <a:xfrm>
                  <a:off x="7163438" y="455000"/>
                  <a:ext cx="79764" cy="2846"/>
                </a:xfrm>
                <a:custGeom>
                  <a:avLst/>
                  <a:gdLst>
                    <a:gd name="connsiteX0" fmla="*/ 0 w 79764"/>
                    <a:gd name="connsiteY0" fmla="*/ 0 h 2846"/>
                    <a:gd name="connsiteX1" fmla="*/ 79764 w 79764"/>
                    <a:gd name="connsiteY1" fmla="*/ 0 h 2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9764" h="2846">
                      <a:moveTo>
                        <a:pt x="0" y="0"/>
                      </a:moveTo>
                      <a:lnTo>
                        <a:pt x="79764" y="0"/>
                      </a:lnTo>
                    </a:path>
                  </a:pathLst>
                </a:custGeom>
                <a:noFill/>
                <a:ln w="11311" cap="rnd">
                  <a:solidFill>
                    <a:srgbClr val="757575"/>
                  </a:solidFill>
                  <a:prstDash val="solid"/>
                  <a:round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  <p:sp>
            <p:nvSpPr>
              <p:cNvPr id="292" name="任意形状 291">
                <a:extLst>
                  <a:ext uri="{FF2B5EF4-FFF2-40B4-BE49-F238E27FC236}">
                    <a16:creationId xmlns:a16="http://schemas.microsoft.com/office/drawing/2014/main" id="{B307C4BD-0474-01E4-6313-02BB2B45E8CD}"/>
                  </a:ext>
                </a:extLst>
              </p:cNvPr>
              <p:cNvSpPr/>
              <p:nvPr/>
            </p:nvSpPr>
            <p:spPr>
              <a:xfrm rot="20055085">
                <a:off x="7122158" y="189553"/>
                <a:ext cx="268955" cy="341317"/>
              </a:xfrm>
              <a:custGeom>
                <a:avLst/>
                <a:gdLst>
                  <a:gd name="connsiteX0" fmla="*/ 169748 w 268955"/>
                  <a:gd name="connsiteY0" fmla="*/ 8540 h 341317"/>
                  <a:gd name="connsiteX1" fmla="*/ 225885 w 268955"/>
                  <a:gd name="connsiteY1" fmla="*/ 42103 h 341317"/>
                  <a:gd name="connsiteX2" fmla="*/ 260415 w 268955"/>
                  <a:gd name="connsiteY2" fmla="*/ 88475 h 341317"/>
                  <a:gd name="connsiteX3" fmla="*/ 260330 w 268955"/>
                  <a:gd name="connsiteY3" fmla="*/ 332806 h 341317"/>
                  <a:gd name="connsiteX4" fmla="*/ 8540 w 268955"/>
                  <a:gd name="connsiteY4" fmla="*/ 332721 h 341317"/>
                  <a:gd name="connsiteX5" fmla="*/ 8625 w 268955"/>
                  <a:gd name="connsiteY5" fmla="*/ 8540 h 341317"/>
                  <a:gd name="connsiteX6" fmla="*/ 169748 w 268955"/>
                  <a:gd name="connsiteY6" fmla="*/ 8540 h 341317"/>
                  <a:gd name="connsiteX7" fmla="*/ 170090 w 268955"/>
                  <a:gd name="connsiteY7" fmla="*/ 0 h 341317"/>
                  <a:gd name="connsiteX8" fmla="*/ 8625 w 268955"/>
                  <a:gd name="connsiteY8" fmla="*/ 0 h 341317"/>
                  <a:gd name="connsiteX9" fmla="*/ 0 w 268955"/>
                  <a:gd name="connsiteY9" fmla="*/ 8625 h 341317"/>
                  <a:gd name="connsiteX10" fmla="*/ 0 w 268955"/>
                  <a:gd name="connsiteY10" fmla="*/ 332692 h 341317"/>
                  <a:gd name="connsiteX11" fmla="*/ 8625 w 268955"/>
                  <a:gd name="connsiteY11" fmla="*/ 341318 h 341317"/>
                  <a:gd name="connsiteX12" fmla="*/ 260330 w 268955"/>
                  <a:gd name="connsiteY12" fmla="*/ 341318 h 341317"/>
                  <a:gd name="connsiteX13" fmla="*/ 268955 w 268955"/>
                  <a:gd name="connsiteY13" fmla="*/ 332692 h 341317"/>
                  <a:gd name="connsiteX14" fmla="*/ 268955 w 268955"/>
                  <a:gd name="connsiteY14" fmla="*/ 88020 h 341317"/>
                  <a:gd name="connsiteX15" fmla="*/ 231948 w 268955"/>
                  <a:gd name="connsiteY15" fmla="*/ 36096 h 341317"/>
                  <a:gd name="connsiteX16" fmla="*/ 170090 w 268955"/>
                  <a:gd name="connsiteY16" fmla="*/ 0 h 341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68955" h="341317">
                    <a:moveTo>
                      <a:pt x="169748" y="8540"/>
                    </a:moveTo>
                    <a:cubicBezTo>
                      <a:pt x="171798" y="8768"/>
                      <a:pt x="196023" y="11956"/>
                      <a:pt x="225885" y="42103"/>
                    </a:cubicBezTo>
                    <a:cubicBezTo>
                      <a:pt x="256430" y="72932"/>
                      <a:pt x="260073" y="86909"/>
                      <a:pt x="260415" y="88475"/>
                    </a:cubicBezTo>
                    <a:lnTo>
                      <a:pt x="260330" y="332806"/>
                    </a:lnTo>
                    <a:lnTo>
                      <a:pt x="8540" y="332721"/>
                    </a:lnTo>
                    <a:lnTo>
                      <a:pt x="8625" y="8540"/>
                    </a:lnTo>
                    <a:lnTo>
                      <a:pt x="169748" y="8540"/>
                    </a:lnTo>
                    <a:moveTo>
                      <a:pt x="170090" y="0"/>
                    </a:moveTo>
                    <a:lnTo>
                      <a:pt x="8625" y="0"/>
                    </a:lnTo>
                    <a:cubicBezTo>
                      <a:pt x="3871" y="0"/>
                      <a:pt x="0" y="3871"/>
                      <a:pt x="0" y="8625"/>
                    </a:cubicBezTo>
                    <a:lnTo>
                      <a:pt x="0" y="332692"/>
                    </a:lnTo>
                    <a:cubicBezTo>
                      <a:pt x="0" y="337475"/>
                      <a:pt x="3871" y="341318"/>
                      <a:pt x="8625" y="341318"/>
                    </a:cubicBezTo>
                    <a:lnTo>
                      <a:pt x="260330" y="341318"/>
                    </a:lnTo>
                    <a:cubicBezTo>
                      <a:pt x="265084" y="341318"/>
                      <a:pt x="268955" y="337446"/>
                      <a:pt x="268955" y="332692"/>
                    </a:cubicBezTo>
                    <a:lnTo>
                      <a:pt x="268955" y="88020"/>
                    </a:lnTo>
                    <a:cubicBezTo>
                      <a:pt x="268955" y="88020"/>
                      <a:pt x="268955" y="73445"/>
                      <a:pt x="231948" y="36096"/>
                    </a:cubicBezTo>
                    <a:cubicBezTo>
                      <a:pt x="197702" y="1537"/>
                      <a:pt x="170090" y="0"/>
                      <a:pt x="170090" y="0"/>
                    </a:cubicBezTo>
                    <a:close/>
                  </a:path>
                </a:pathLst>
              </a:custGeom>
              <a:solidFill>
                <a:srgbClr val="424242">
                  <a:alpha val="20000"/>
                </a:srgbClr>
              </a:solidFill>
              <a:ln w="282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93" name="任意形状 292">
                <a:extLst>
                  <a:ext uri="{FF2B5EF4-FFF2-40B4-BE49-F238E27FC236}">
                    <a16:creationId xmlns:a16="http://schemas.microsoft.com/office/drawing/2014/main" id="{91250C91-8273-42D9-B65F-E99CF846E3A0}"/>
                  </a:ext>
                </a:extLst>
              </p:cNvPr>
              <p:cNvSpPr/>
              <p:nvPr/>
            </p:nvSpPr>
            <p:spPr>
              <a:xfrm>
                <a:off x="7263478" y="335796"/>
                <a:ext cx="189957" cy="189957"/>
              </a:xfrm>
              <a:custGeom>
                <a:avLst/>
                <a:gdLst>
                  <a:gd name="connsiteX0" fmla="*/ 189957 w 189957"/>
                  <a:gd name="connsiteY0" fmla="*/ 94979 h 189957"/>
                  <a:gd name="connsiteX1" fmla="*/ 94979 w 189957"/>
                  <a:gd name="connsiteY1" fmla="*/ 189957 h 189957"/>
                  <a:gd name="connsiteX2" fmla="*/ 0 w 189957"/>
                  <a:gd name="connsiteY2" fmla="*/ 94979 h 189957"/>
                  <a:gd name="connsiteX3" fmla="*/ 94979 w 189957"/>
                  <a:gd name="connsiteY3" fmla="*/ 0 h 189957"/>
                  <a:gd name="connsiteX4" fmla="*/ 189957 w 189957"/>
                  <a:gd name="connsiteY4" fmla="*/ 94979 h 189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957" h="189957">
                    <a:moveTo>
                      <a:pt x="189957" y="94979"/>
                    </a:moveTo>
                    <a:cubicBezTo>
                      <a:pt x="189957" y="147434"/>
                      <a:pt x="147434" y="189957"/>
                      <a:pt x="94979" y="189957"/>
                    </a:cubicBezTo>
                    <a:cubicBezTo>
                      <a:pt x="42523" y="189957"/>
                      <a:pt x="0" y="147434"/>
                      <a:pt x="0" y="94979"/>
                    </a:cubicBezTo>
                    <a:cubicBezTo>
                      <a:pt x="0" y="42523"/>
                      <a:pt x="42523" y="0"/>
                      <a:pt x="94979" y="0"/>
                    </a:cubicBezTo>
                    <a:cubicBezTo>
                      <a:pt x="147434" y="0"/>
                      <a:pt x="189957" y="42523"/>
                      <a:pt x="189957" y="94979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1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94" name="任意形状 293">
                <a:extLst>
                  <a:ext uri="{FF2B5EF4-FFF2-40B4-BE49-F238E27FC236}">
                    <a16:creationId xmlns:a16="http://schemas.microsoft.com/office/drawing/2014/main" id="{4115849A-B5D5-E4F9-A4DA-B22D18DDDC86}"/>
                  </a:ext>
                </a:extLst>
              </p:cNvPr>
              <p:cNvSpPr/>
              <p:nvPr/>
            </p:nvSpPr>
            <p:spPr>
              <a:xfrm>
                <a:off x="7254178" y="326497"/>
                <a:ext cx="235438" cy="235444"/>
              </a:xfrm>
              <a:custGeom>
                <a:avLst/>
                <a:gdLst>
                  <a:gd name="connsiteX0" fmla="*/ 232784 w 235438"/>
                  <a:gd name="connsiteY0" fmla="*/ 219998 h 235444"/>
                  <a:gd name="connsiteX1" fmla="*/ 183913 w 235438"/>
                  <a:gd name="connsiteY1" fmla="*/ 171126 h 235444"/>
                  <a:gd name="connsiteX2" fmla="*/ 171126 w 235438"/>
                  <a:gd name="connsiteY2" fmla="*/ 24392 h 235444"/>
                  <a:gd name="connsiteX3" fmla="*/ 24392 w 235438"/>
                  <a:gd name="connsiteY3" fmla="*/ 37178 h 235444"/>
                  <a:gd name="connsiteX4" fmla="*/ 37178 w 235438"/>
                  <a:gd name="connsiteY4" fmla="*/ 183913 h 235444"/>
                  <a:gd name="connsiteX5" fmla="*/ 171119 w 235438"/>
                  <a:gd name="connsiteY5" fmla="*/ 183918 h 235444"/>
                  <a:gd name="connsiteX6" fmla="*/ 219991 w 235438"/>
                  <a:gd name="connsiteY6" fmla="*/ 232791 h 235444"/>
                  <a:gd name="connsiteX7" fmla="*/ 232784 w 235438"/>
                  <a:gd name="connsiteY7" fmla="*/ 232801 h 235444"/>
                  <a:gd name="connsiteX8" fmla="*/ 232794 w 235438"/>
                  <a:gd name="connsiteY8" fmla="*/ 220008 h 235444"/>
                  <a:gd name="connsiteX9" fmla="*/ 232784 w 235438"/>
                  <a:gd name="connsiteY9" fmla="*/ 219998 h 235444"/>
                  <a:gd name="connsiteX10" fmla="*/ 18346 w 235438"/>
                  <a:gd name="connsiteY10" fmla="*/ 104278 h 235444"/>
                  <a:gd name="connsiteX11" fmla="*/ 104279 w 235438"/>
                  <a:gd name="connsiteY11" fmla="*/ 18345 h 235444"/>
                  <a:gd name="connsiteX12" fmla="*/ 190212 w 235438"/>
                  <a:gd name="connsiteY12" fmla="*/ 104278 h 235444"/>
                  <a:gd name="connsiteX13" fmla="*/ 104279 w 235438"/>
                  <a:gd name="connsiteY13" fmla="*/ 190211 h 235444"/>
                  <a:gd name="connsiteX14" fmla="*/ 18346 w 235438"/>
                  <a:gd name="connsiteY14" fmla="*/ 104278 h 23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5438" h="235444">
                    <a:moveTo>
                      <a:pt x="232784" y="219998"/>
                    </a:moveTo>
                    <a:lnTo>
                      <a:pt x="183913" y="171126"/>
                    </a:lnTo>
                    <a:cubicBezTo>
                      <a:pt x="220901" y="127076"/>
                      <a:pt x="215177" y="61381"/>
                      <a:pt x="171126" y="24392"/>
                    </a:cubicBezTo>
                    <a:cubicBezTo>
                      <a:pt x="127076" y="-12597"/>
                      <a:pt x="61381" y="-6872"/>
                      <a:pt x="24392" y="37178"/>
                    </a:cubicBezTo>
                    <a:cubicBezTo>
                      <a:pt x="-12597" y="81229"/>
                      <a:pt x="-6872" y="146924"/>
                      <a:pt x="37178" y="183913"/>
                    </a:cubicBezTo>
                    <a:cubicBezTo>
                      <a:pt x="75904" y="216429"/>
                      <a:pt x="132392" y="216432"/>
                      <a:pt x="171119" y="183918"/>
                    </a:cubicBezTo>
                    <a:lnTo>
                      <a:pt x="219991" y="232791"/>
                    </a:lnTo>
                    <a:cubicBezTo>
                      <a:pt x="223521" y="236325"/>
                      <a:pt x="229248" y="236330"/>
                      <a:pt x="232784" y="232801"/>
                    </a:cubicBezTo>
                    <a:cubicBezTo>
                      <a:pt x="236320" y="229271"/>
                      <a:pt x="236324" y="223543"/>
                      <a:pt x="232794" y="220008"/>
                    </a:cubicBezTo>
                    <a:cubicBezTo>
                      <a:pt x="232791" y="220005"/>
                      <a:pt x="232787" y="220001"/>
                      <a:pt x="232784" y="219998"/>
                    </a:cubicBezTo>
                    <a:close/>
                    <a:moveTo>
                      <a:pt x="18346" y="104278"/>
                    </a:moveTo>
                    <a:cubicBezTo>
                      <a:pt x="18346" y="56818"/>
                      <a:pt x="56820" y="18345"/>
                      <a:pt x="104279" y="18345"/>
                    </a:cubicBezTo>
                    <a:cubicBezTo>
                      <a:pt x="151739" y="18345"/>
                      <a:pt x="190212" y="56818"/>
                      <a:pt x="190212" y="104278"/>
                    </a:cubicBezTo>
                    <a:cubicBezTo>
                      <a:pt x="190212" y="151738"/>
                      <a:pt x="151739" y="190211"/>
                      <a:pt x="104279" y="190211"/>
                    </a:cubicBezTo>
                    <a:cubicBezTo>
                      <a:pt x="56842" y="190158"/>
                      <a:pt x="18400" y="151715"/>
                      <a:pt x="18346" y="104278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1116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60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282" name="文本框 281">
              <a:extLst>
                <a:ext uri="{FF2B5EF4-FFF2-40B4-BE49-F238E27FC236}">
                  <a16:creationId xmlns:a16="http://schemas.microsoft.com/office/drawing/2014/main" id="{F665388A-A3B4-43C1-E15B-848A8C54BF6C}"/>
                </a:ext>
              </a:extLst>
            </p:cNvPr>
            <p:cNvSpPr txBox="1"/>
            <p:nvPr/>
          </p:nvSpPr>
          <p:spPr>
            <a:xfrm>
              <a:off x="5451058" y="3756023"/>
              <a:ext cx="1168388" cy="383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80"/>
                </a:lnSpc>
              </a:pPr>
              <a:r>
                <a:rPr kumimoji="1" lang="en-US" altLang="zh-CN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Times New Roman" panose="02020603050405020304" pitchFamily="18" charset="0"/>
                </a:rPr>
                <a:t>Linguistically similar users  </a:t>
              </a:r>
            </a:p>
          </p:txBody>
        </p:sp>
      </p:grpSp>
      <p:sp>
        <p:nvSpPr>
          <p:cNvPr id="407" name="文本框 406">
            <a:extLst>
              <a:ext uri="{FF2B5EF4-FFF2-40B4-BE49-F238E27FC236}">
                <a16:creationId xmlns:a16="http://schemas.microsoft.com/office/drawing/2014/main" id="{DC0B5091-AEF0-A04A-2938-6CB730F98B49}"/>
              </a:ext>
            </a:extLst>
          </p:cNvPr>
          <p:cNvSpPr txBox="1"/>
          <p:nvPr/>
        </p:nvSpPr>
        <p:spPr>
          <a:xfrm>
            <a:off x="2540255" y="5296632"/>
            <a:ext cx="4063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tx1">
                    <a:lumMod val="95000"/>
                    <a:lumOff val="5000"/>
                  </a:schemeClr>
                </a:solidFill>
                <a:cs typeface="Times New Roman" panose="02020603050405020304" pitchFamily="18" charset="0"/>
              </a:rPr>
              <a:t>(a) a scenario of e-commerce</a:t>
            </a:r>
          </a:p>
        </p:txBody>
      </p:sp>
      <p:sp>
        <p:nvSpPr>
          <p:cNvPr id="408" name="文本框 407">
            <a:extLst>
              <a:ext uri="{FF2B5EF4-FFF2-40B4-BE49-F238E27FC236}">
                <a16:creationId xmlns:a16="http://schemas.microsoft.com/office/drawing/2014/main" id="{F909D00C-7DB6-8B2F-3C43-603DBDE6A75E}"/>
              </a:ext>
            </a:extLst>
          </p:cNvPr>
          <p:cNvSpPr txBox="1"/>
          <p:nvPr/>
        </p:nvSpPr>
        <p:spPr>
          <a:xfrm>
            <a:off x="7313805" y="4941031"/>
            <a:ext cx="3902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CN" sz="2000" b="1" dirty="0">
                <a:solidFill>
                  <a:srgbClr val="6B2D0B"/>
                </a:solidFill>
                <a:cs typeface="Times New Roman" panose="02020603050405020304" pitchFamily="18" charset="0"/>
              </a:rPr>
              <a:t>(b) a multi-relation graph</a:t>
            </a:r>
          </a:p>
        </p:txBody>
      </p:sp>
      <p:grpSp>
        <p:nvGrpSpPr>
          <p:cNvPr id="409" name="组合 408">
            <a:extLst>
              <a:ext uri="{FF2B5EF4-FFF2-40B4-BE49-F238E27FC236}">
                <a16:creationId xmlns:a16="http://schemas.microsoft.com/office/drawing/2014/main" id="{1FC8C86C-6D65-A19E-CC62-D579807865EF}"/>
              </a:ext>
            </a:extLst>
          </p:cNvPr>
          <p:cNvGrpSpPr/>
          <p:nvPr/>
        </p:nvGrpSpPr>
        <p:grpSpPr>
          <a:xfrm>
            <a:off x="7338613" y="2225554"/>
            <a:ext cx="2988182" cy="2647981"/>
            <a:chOff x="6773262" y="1771641"/>
            <a:chExt cx="2337197" cy="2071110"/>
          </a:xfrm>
        </p:grpSpPr>
        <p:grpSp>
          <p:nvGrpSpPr>
            <p:cNvPr id="410" name="组合 409">
              <a:extLst>
                <a:ext uri="{FF2B5EF4-FFF2-40B4-BE49-F238E27FC236}">
                  <a16:creationId xmlns:a16="http://schemas.microsoft.com/office/drawing/2014/main" id="{2477A95B-95EF-9966-B152-EC1E370E73E8}"/>
                </a:ext>
              </a:extLst>
            </p:cNvPr>
            <p:cNvGrpSpPr/>
            <p:nvPr/>
          </p:nvGrpSpPr>
          <p:grpSpPr>
            <a:xfrm>
              <a:off x="8079577" y="3141360"/>
              <a:ext cx="1030882" cy="701391"/>
              <a:chOff x="7373326" y="3297535"/>
              <a:chExt cx="1030882" cy="701391"/>
            </a:xfrm>
          </p:grpSpPr>
          <p:sp>
            <p:nvSpPr>
              <p:cNvPr id="482" name="文本框 481">
                <a:extLst>
                  <a:ext uri="{FF2B5EF4-FFF2-40B4-BE49-F238E27FC236}">
                    <a16:creationId xmlns:a16="http://schemas.microsoft.com/office/drawing/2014/main" id="{743B9169-5D2D-0666-EB59-C75E867C362F}"/>
                  </a:ext>
                </a:extLst>
              </p:cNvPr>
              <p:cNvSpPr txBox="1"/>
              <p:nvPr/>
            </p:nvSpPr>
            <p:spPr>
              <a:xfrm>
                <a:off x="7373326" y="3297535"/>
                <a:ext cx="690764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U-P-U</a:t>
                </a:r>
              </a:p>
            </p:txBody>
          </p:sp>
          <p:cxnSp>
            <p:nvCxnSpPr>
              <p:cNvPr id="483" name="直线连接符 482">
                <a:extLst>
                  <a:ext uri="{FF2B5EF4-FFF2-40B4-BE49-F238E27FC236}">
                    <a16:creationId xmlns:a16="http://schemas.microsoft.com/office/drawing/2014/main" id="{6AA53E69-74FE-001B-F844-85BD374957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27821" y="3474395"/>
                <a:ext cx="376387" cy="0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4" name="文本框 483">
                <a:extLst>
                  <a:ext uri="{FF2B5EF4-FFF2-40B4-BE49-F238E27FC236}">
                    <a16:creationId xmlns:a16="http://schemas.microsoft.com/office/drawing/2014/main" id="{75CD0A42-5560-BCA9-8DB7-4520FA966453}"/>
                  </a:ext>
                </a:extLst>
              </p:cNvPr>
              <p:cNvSpPr txBox="1"/>
              <p:nvPr/>
            </p:nvSpPr>
            <p:spPr>
              <a:xfrm>
                <a:off x="7373326" y="3491758"/>
                <a:ext cx="690764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U-S-U</a:t>
                </a:r>
              </a:p>
            </p:txBody>
          </p:sp>
          <p:sp>
            <p:nvSpPr>
              <p:cNvPr id="485" name="文本框 484">
                <a:extLst>
                  <a:ext uri="{FF2B5EF4-FFF2-40B4-BE49-F238E27FC236}">
                    <a16:creationId xmlns:a16="http://schemas.microsoft.com/office/drawing/2014/main" id="{49B4B916-E54B-B269-0842-7B6A0F71D7CD}"/>
                  </a:ext>
                </a:extLst>
              </p:cNvPr>
              <p:cNvSpPr txBox="1"/>
              <p:nvPr/>
            </p:nvSpPr>
            <p:spPr>
              <a:xfrm>
                <a:off x="7373326" y="3685981"/>
                <a:ext cx="690764" cy="312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U-V-U</a:t>
                </a:r>
              </a:p>
            </p:txBody>
          </p:sp>
          <p:cxnSp>
            <p:nvCxnSpPr>
              <p:cNvPr id="486" name="直线连接符 485">
                <a:extLst>
                  <a:ext uri="{FF2B5EF4-FFF2-40B4-BE49-F238E27FC236}">
                    <a16:creationId xmlns:a16="http://schemas.microsoft.com/office/drawing/2014/main" id="{D695190B-8CBE-A8E0-E189-D7F77866F7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27821" y="3673464"/>
                <a:ext cx="376387" cy="0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7" name="直线连接符 486">
                <a:extLst>
                  <a:ext uri="{FF2B5EF4-FFF2-40B4-BE49-F238E27FC236}">
                    <a16:creationId xmlns:a16="http://schemas.microsoft.com/office/drawing/2014/main" id="{99423CA6-ABE6-DE69-F952-56A6203A7FD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27821" y="3857318"/>
                <a:ext cx="376387" cy="0"/>
              </a:xfrm>
              <a:prstGeom prst="line">
                <a:avLst/>
              </a:prstGeom>
              <a:ln w="19050">
                <a:solidFill>
                  <a:schemeClr val="accent2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1" name="组合 410">
              <a:extLst>
                <a:ext uri="{FF2B5EF4-FFF2-40B4-BE49-F238E27FC236}">
                  <a16:creationId xmlns:a16="http://schemas.microsoft.com/office/drawing/2014/main" id="{07044173-EDDA-EABA-123A-B405C90FC777}"/>
                </a:ext>
              </a:extLst>
            </p:cNvPr>
            <p:cNvGrpSpPr/>
            <p:nvPr/>
          </p:nvGrpSpPr>
          <p:grpSpPr>
            <a:xfrm>
              <a:off x="6773262" y="1771641"/>
              <a:ext cx="1584400" cy="2032082"/>
              <a:chOff x="6746079" y="1421063"/>
              <a:chExt cx="1584400" cy="2032082"/>
            </a:xfrm>
          </p:grpSpPr>
          <p:grpSp>
            <p:nvGrpSpPr>
              <p:cNvPr id="412" name="组合 411">
                <a:extLst>
                  <a:ext uri="{FF2B5EF4-FFF2-40B4-BE49-F238E27FC236}">
                    <a16:creationId xmlns:a16="http://schemas.microsoft.com/office/drawing/2014/main" id="{8DEF6961-C4DD-BB9B-B50C-10CCDF40FF99}"/>
                  </a:ext>
                </a:extLst>
              </p:cNvPr>
              <p:cNvGrpSpPr/>
              <p:nvPr/>
            </p:nvGrpSpPr>
            <p:grpSpPr>
              <a:xfrm>
                <a:off x="7333175" y="3062388"/>
                <a:ext cx="392360" cy="390757"/>
                <a:chOff x="3835063" y="3517810"/>
                <a:chExt cx="392360" cy="390757"/>
              </a:xfrm>
            </p:grpSpPr>
            <p:sp>
              <p:nvSpPr>
                <p:cNvPr id="466" name="任意形状 465">
                  <a:extLst>
                    <a:ext uri="{FF2B5EF4-FFF2-40B4-BE49-F238E27FC236}">
                      <a16:creationId xmlns:a16="http://schemas.microsoft.com/office/drawing/2014/main" id="{EB81F041-CA64-C899-B0EE-DE257D01B72B}"/>
                    </a:ext>
                  </a:extLst>
                </p:cNvPr>
                <p:cNvSpPr/>
                <p:nvPr/>
              </p:nvSpPr>
              <p:spPr>
                <a:xfrm>
                  <a:off x="3950828" y="3601196"/>
                  <a:ext cx="204463" cy="259194"/>
                </a:xfrm>
                <a:custGeom>
                  <a:avLst/>
                  <a:gdLst>
                    <a:gd name="connsiteX0" fmla="*/ 202155 w 204463"/>
                    <a:gd name="connsiteY0" fmla="*/ 0 h 259194"/>
                    <a:gd name="connsiteX1" fmla="*/ 147200 w 204463"/>
                    <a:gd name="connsiteY1" fmla="*/ 203928 h 259194"/>
                    <a:gd name="connsiteX2" fmla="*/ 0 w 204463"/>
                    <a:gd name="connsiteY2" fmla="*/ 257203 h 259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04463" h="259194">
                      <a:moveTo>
                        <a:pt x="202155" y="0"/>
                      </a:moveTo>
                      <a:cubicBezTo>
                        <a:pt x="209215" y="26747"/>
                        <a:pt x="202528" y="146982"/>
                        <a:pt x="147200" y="203928"/>
                      </a:cubicBezTo>
                      <a:cubicBezTo>
                        <a:pt x="104032" y="248340"/>
                        <a:pt x="13467" y="265414"/>
                        <a:pt x="0" y="257203"/>
                      </a:cubicBezTo>
                    </a:path>
                  </a:pathLst>
                </a:custGeom>
                <a:noFill/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67" name="任意形状 466">
                  <a:extLst>
                    <a:ext uri="{FF2B5EF4-FFF2-40B4-BE49-F238E27FC236}">
                      <a16:creationId xmlns:a16="http://schemas.microsoft.com/office/drawing/2014/main" id="{3EDC2987-4DDF-1A83-8F79-215BD5EAB46A}"/>
                    </a:ext>
                  </a:extLst>
                </p:cNvPr>
                <p:cNvSpPr/>
                <p:nvPr/>
              </p:nvSpPr>
              <p:spPr>
                <a:xfrm>
                  <a:off x="3953316" y="3608318"/>
                  <a:ext cx="226774" cy="300249"/>
                </a:xfrm>
                <a:custGeom>
                  <a:avLst/>
                  <a:gdLst>
                    <a:gd name="connsiteX0" fmla="*/ 225045 w 226774"/>
                    <a:gd name="connsiteY0" fmla="*/ 245914 h 300249"/>
                    <a:gd name="connsiteX1" fmla="*/ 210055 w 226774"/>
                    <a:gd name="connsiteY1" fmla="*/ 238419 h 300249"/>
                    <a:gd name="connsiteX2" fmla="*/ 206945 w 226774"/>
                    <a:gd name="connsiteY2" fmla="*/ 238761 h 300249"/>
                    <a:gd name="connsiteX3" fmla="*/ 206136 w 226774"/>
                    <a:gd name="connsiteY3" fmla="*/ 238761 h 300249"/>
                    <a:gd name="connsiteX4" fmla="*/ 185641 w 226774"/>
                    <a:gd name="connsiteY4" fmla="*/ 226911 h 300249"/>
                    <a:gd name="connsiteX5" fmla="*/ 189217 w 226774"/>
                    <a:gd name="connsiteY5" fmla="*/ 178643 h 300249"/>
                    <a:gd name="connsiteX6" fmla="*/ 210988 w 226774"/>
                    <a:gd name="connsiteY6" fmla="*/ 60460 h 300249"/>
                    <a:gd name="connsiteX7" fmla="*/ 209526 w 226774"/>
                    <a:gd name="connsiteY7" fmla="*/ 36761 h 300249"/>
                    <a:gd name="connsiteX8" fmla="*/ 200756 w 226774"/>
                    <a:gd name="connsiteY8" fmla="*/ 0 h 300249"/>
                    <a:gd name="connsiteX9" fmla="*/ 139238 w 226774"/>
                    <a:gd name="connsiteY9" fmla="*/ 188813 h 300249"/>
                    <a:gd name="connsiteX10" fmla="*/ 0 w 226774"/>
                    <a:gd name="connsiteY10" fmla="*/ 251014 h 300249"/>
                    <a:gd name="connsiteX11" fmla="*/ 127109 w 226774"/>
                    <a:gd name="connsiteY11" fmla="*/ 299656 h 300249"/>
                    <a:gd name="connsiteX12" fmla="*/ 225667 w 226774"/>
                    <a:gd name="connsiteY12" fmla="*/ 259816 h 300249"/>
                    <a:gd name="connsiteX13" fmla="*/ 225045 w 226774"/>
                    <a:gd name="connsiteY13" fmla="*/ 245914 h 300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774" h="300249">
                      <a:moveTo>
                        <a:pt x="225045" y="245914"/>
                      </a:moveTo>
                      <a:cubicBezTo>
                        <a:pt x="222339" y="240285"/>
                        <a:pt x="216182" y="237206"/>
                        <a:pt x="210055" y="238419"/>
                      </a:cubicBezTo>
                      <a:lnTo>
                        <a:pt x="206945" y="238761"/>
                      </a:lnTo>
                      <a:lnTo>
                        <a:pt x="206136" y="238761"/>
                      </a:lnTo>
                      <a:cubicBezTo>
                        <a:pt x="194380" y="238761"/>
                        <a:pt x="189217" y="235651"/>
                        <a:pt x="185641" y="226911"/>
                      </a:cubicBezTo>
                      <a:cubicBezTo>
                        <a:pt x="180198" y="213631"/>
                        <a:pt x="184676" y="194131"/>
                        <a:pt x="189217" y="178643"/>
                      </a:cubicBezTo>
                      <a:cubicBezTo>
                        <a:pt x="198547" y="146796"/>
                        <a:pt x="211299" y="103223"/>
                        <a:pt x="210988" y="60460"/>
                      </a:cubicBezTo>
                      <a:cubicBezTo>
                        <a:pt x="210957" y="52529"/>
                        <a:pt x="210490" y="44630"/>
                        <a:pt x="209526" y="36761"/>
                      </a:cubicBezTo>
                      <a:cubicBezTo>
                        <a:pt x="208002" y="24228"/>
                        <a:pt x="205047" y="11880"/>
                        <a:pt x="200756" y="0"/>
                      </a:cubicBezTo>
                      <a:cubicBezTo>
                        <a:pt x="201906" y="59714"/>
                        <a:pt x="190648" y="135942"/>
                        <a:pt x="139238" y="188813"/>
                      </a:cubicBezTo>
                      <a:cubicBezTo>
                        <a:pt x="98185" y="231048"/>
                        <a:pt x="28208" y="255648"/>
                        <a:pt x="0" y="251014"/>
                      </a:cubicBezTo>
                      <a:cubicBezTo>
                        <a:pt x="32656" y="285878"/>
                        <a:pt x="79525" y="303824"/>
                        <a:pt x="127109" y="299656"/>
                      </a:cubicBezTo>
                      <a:cubicBezTo>
                        <a:pt x="169344" y="296235"/>
                        <a:pt x="218639" y="279098"/>
                        <a:pt x="225667" y="259816"/>
                      </a:cubicBezTo>
                      <a:cubicBezTo>
                        <a:pt x="227347" y="255275"/>
                        <a:pt x="227098" y="250268"/>
                        <a:pt x="225045" y="24591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68" name="任意形状 467">
                  <a:extLst>
                    <a:ext uri="{FF2B5EF4-FFF2-40B4-BE49-F238E27FC236}">
                      <a16:creationId xmlns:a16="http://schemas.microsoft.com/office/drawing/2014/main" id="{81EB10EF-E0EB-8010-C082-F086CF819EC9}"/>
                    </a:ext>
                  </a:extLst>
                </p:cNvPr>
                <p:cNvSpPr/>
                <p:nvPr/>
              </p:nvSpPr>
              <p:spPr>
                <a:xfrm>
                  <a:off x="3835063" y="3591827"/>
                  <a:ext cx="85265" cy="126224"/>
                </a:xfrm>
                <a:custGeom>
                  <a:avLst/>
                  <a:gdLst>
                    <a:gd name="connsiteX0" fmla="*/ 83109 w 85265"/>
                    <a:gd name="connsiteY0" fmla="*/ 58694 h 126224"/>
                    <a:gd name="connsiteX1" fmla="*/ 39568 w 85265"/>
                    <a:gd name="connsiteY1" fmla="*/ 30921 h 126224"/>
                    <a:gd name="connsiteX2" fmla="*/ 14190 w 85265"/>
                    <a:gd name="connsiteY2" fmla="*/ 194 h 126224"/>
                    <a:gd name="connsiteX3" fmla="*/ 3927 w 85265"/>
                    <a:gd name="connsiteY3" fmla="*/ 56984 h 126224"/>
                    <a:gd name="connsiteX4" fmla="*/ 82892 w 85265"/>
                    <a:gd name="connsiteY4" fmla="*/ 126090 h 126224"/>
                    <a:gd name="connsiteX5" fmla="*/ 83109 w 85265"/>
                    <a:gd name="connsiteY5" fmla="*/ 58694 h 126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265" h="126224">
                      <a:moveTo>
                        <a:pt x="83109" y="58694"/>
                      </a:moveTo>
                      <a:cubicBezTo>
                        <a:pt x="65040" y="56579"/>
                        <a:pt x="46317" y="48027"/>
                        <a:pt x="39568" y="30921"/>
                      </a:cubicBezTo>
                      <a:cubicBezTo>
                        <a:pt x="34250" y="17641"/>
                        <a:pt x="29709" y="-2170"/>
                        <a:pt x="14190" y="194"/>
                      </a:cubicBezTo>
                      <a:cubicBezTo>
                        <a:pt x="-5093" y="3148"/>
                        <a:pt x="-583" y="41993"/>
                        <a:pt x="3927" y="56984"/>
                      </a:cubicBezTo>
                      <a:cubicBezTo>
                        <a:pt x="22245" y="117941"/>
                        <a:pt x="81927" y="127551"/>
                        <a:pt x="82892" y="126090"/>
                      </a:cubicBezTo>
                      <a:cubicBezTo>
                        <a:pt x="83856" y="124628"/>
                        <a:pt x="87588" y="58632"/>
                        <a:pt x="83109" y="5869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69" name="任意形状 468">
                  <a:extLst>
                    <a:ext uri="{FF2B5EF4-FFF2-40B4-BE49-F238E27FC236}">
                      <a16:creationId xmlns:a16="http://schemas.microsoft.com/office/drawing/2014/main" id="{15BC13AA-5F17-3659-E461-C20586BE2486}"/>
                    </a:ext>
                  </a:extLst>
                </p:cNvPr>
                <p:cNvSpPr/>
                <p:nvPr/>
              </p:nvSpPr>
              <p:spPr>
                <a:xfrm>
                  <a:off x="3862097" y="3641191"/>
                  <a:ext cx="58341" cy="76892"/>
                </a:xfrm>
                <a:custGeom>
                  <a:avLst/>
                  <a:gdLst>
                    <a:gd name="connsiteX0" fmla="*/ 56075 w 58341"/>
                    <a:gd name="connsiteY0" fmla="*/ 9330 h 76892"/>
                    <a:gd name="connsiteX1" fmla="*/ 28364 w 58341"/>
                    <a:gd name="connsiteY1" fmla="*/ 0 h 76892"/>
                    <a:gd name="connsiteX2" fmla="*/ 25876 w 58341"/>
                    <a:gd name="connsiteY2" fmla="*/ 23948 h 76892"/>
                    <a:gd name="connsiteX3" fmla="*/ 0 w 58341"/>
                    <a:gd name="connsiteY3" fmla="*/ 47833 h 76892"/>
                    <a:gd name="connsiteX4" fmla="*/ 55981 w 58341"/>
                    <a:gd name="connsiteY4" fmla="*/ 76757 h 76892"/>
                    <a:gd name="connsiteX5" fmla="*/ 56075 w 58341"/>
                    <a:gd name="connsiteY5" fmla="*/ 9330 h 7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341" h="76892">
                      <a:moveTo>
                        <a:pt x="56075" y="9330"/>
                      </a:moveTo>
                      <a:cubicBezTo>
                        <a:pt x="46247" y="8304"/>
                        <a:pt x="36792" y="5132"/>
                        <a:pt x="28364" y="0"/>
                      </a:cubicBezTo>
                      <a:cubicBezTo>
                        <a:pt x="30448" y="8024"/>
                        <a:pt x="29577" y="16515"/>
                        <a:pt x="25876" y="23948"/>
                      </a:cubicBezTo>
                      <a:cubicBezTo>
                        <a:pt x="19003" y="39498"/>
                        <a:pt x="0" y="47833"/>
                        <a:pt x="0" y="47833"/>
                      </a:cubicBezTo>
                      <a:cubicBezTo>
                        <a:pt x="24196" y="73118"/>
                        <a:pt x="55173" y="77814"/>
                        <a:pt x="55981" y="76757"/>
                      </a:cubicBezTo>
                      <a:cubicBezTo>
                        <a:pt x="57225" y="75077"/>
                        <a:pt x="60553" y="9268"/>
                        <a:pt x="56075" y="9330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0" name="任意形状 469">
                  <a:extLst>
                    <a:ext uri="{FF2B5EF4-FFF2-40B4-BE49-F238E27FC236}">
                      <a16:creationId xmlns:a16="http://schemas.microsoft.com/office/drawing/2014/main" id="{A427BBFB-66B0-5A8B-08AF-1D8C0B54E8D6}"/>
                    </a:ext>
                  </a:extLst>
                </p:cNvPr>
                <p:cNvSpPr/>
                <p:nvPr/>
              </p:nvSpPr>
              <p:spPr>
                <a:xfrm>
                  <a:off x="4142215" y="3591827"/>
                  <a:ext cx="85208" cy="126229"/>
                </a:xfrm>
                <a:custGeom>
                  <a:avLst/>
                  <a:gdLst>
                    <a:gd name="connsiteX0" fmla="*/ 2184 w 85208"/>
                    <a:gd name="connsiteY0" fmla="*/ 58694 h 126229"/>
                    <a:gd name="connsiteX1" fmla="*/ 45726 w 85208"/>
                    <a:gd name="connsiteY1" fmla="*/ 30921 h 126229"/>
                    <a:gd name="connsiteX2" fmla="*/ 71104 w 85208"/>
                    <a:gd name="connsiteY2" fmla="*/ 194 h 126229"/>
                    <a:gd name="connsiteX3" fmla="*/ 81274 w 85208"/>
                    <a:gd name="connsiteY3" fmla="*/ 56984 h 126229"/>
                    <a:gd name="connsiteX4" fmla="*/ 2309 w 85208"/>
                    <a:gd name="connsiteY4" fmla="*/ 126090 h 126229"/>
                    <a:gd name="connsiteX5" fmla="*/ 2184 w 85208"/>
                    <a:gd name="connsiteY5" fmla="*/ 58694 h 126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208" h="126229">
                      <a:moveTo>
                        <a:pt x="2184" y="58694"/>
                      </a:moveTo>
                      <a:cubicBezTo>
                        <a:pt x="20254" y="56579"/>
                        <a:pt x="38977" y="48027"/>
                        <a:pt x="45726" y="30921"/>
                      </a:cubicBezTo>
                      <a:cubicBezTo>
                        <a:pt x="51044" y="17641"/>
                        <a:pt x="55585" y="-2170"/>
                        <a:pt x="71104" y="194"/>
                      </a:cubicBezTo>
                      <a:cubicBezTo>
                        <a:pt x="90293" y="3117"/>
                        <a:pt x="85783" y="41993"/>
                        <a:pt x="81274" y="56984"/>
                      </a:cubicBezTo>
                      <a:cubicBezTo>
                        <a:pt x="62955" y="117941"/>
                        <a:pt x="3273" y="127582"/>
                        <a:pt x="2309" y="126090"/>
                      </a:cubicBezTo>
                      <a:cubicBezTo>
                        <a:pt x="1345" y="124597"/>
                        <a:pt x="-2294" y="58632"/>
                        <a:pt x="2184" y="58694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1" name="任意形状 470">
                  <a:extLst>
                    <a:ext uri="{FF2B5EF4-FFF2-40B4-BE49-F238E27FC236}">
                      <a16:creationId xmlns:a16="http://schemas.microsoft.com/office/drawing/2014/main" id="{A4C0F2CD-A9CC-DE82-D91B-BFB935F2B96B}"/>
                    </a:ext>
                  </a:extLst>
                </p:cNvPr>
                <p:cNvSpPr/>
                <p:nvPr/>
              </p:nvSpPr>
              <p:spPr>
                <a:xfrm>
                  <a:off x="4142409" y="3613916"/>
                  <a:ext cx="84819" cy="104135"/>
                </a:xfrm>
                <a:custGeom>
                  <a:avLst/>
                  <a:gdLst>
                    <a:gd name="connsiteX0" fmla="*/ 63383 w 84819"/>
                    <a:gd name="connsiteY0" fmla="*/ 49668 h 104135"/>
                    <a:gd name="connsiteX1" fmla="*/ 0 w 84819"/>
                    <a:gd name="connsiteY1" fmla="*/ 76819 h 104135"/>
                    <a:gd name="connsiteX2" fmla="*/ 1990 w 84819"/>
                    <a:gd name="connsiteY2" fmla="*/ 104001 h 104135"/>
                    <a:gd name="connsiteX3" fmla="*/ 80955 w 84819"/>
                    <a:gd name="connsiteY3" fmla="*/ 34895 h 104135"/>
                    <a:gd name="connsiteX4" fmla="*/ 84594 w 84819"/>
                    <a:gd name="connsiteY4" fmla="*/ 0 h 104135"/>
                    <a:gd name="connsiteX5" fmla="*/ 63383 w 84819"/>
                    <a:gd name="connsiteY5" fmla="*/ 49668 h 104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819" h="104135">
                      <a:moveTo>
                        <a:pt x="63383" y="49668"/>
                      </a:moveTo>
                      <a:cubicBezTo>
                        <a:pt x="51627" y="62637"/>
                        <a:pt x="24694" y="75015"/>
                        <a:pt x="0" y="76819"/>
                      </a:cubicBezTo>
                      <a:cubicBezTo>
                        <a:pt x="93" y="85900"/>
                        <a:pt x="778" y="94982"/>
                        <a:pt x="1990" y="104001"/>
                      </a:cubicBezTo>
                      <a:cubicBezTo>
                        <a:pt x="2986" y="105463"/>
                        <a:pt x="62637" y="95853"/>
                        <a:pt x="80955" y="34895"/>
                      </a:cubicBezTo>
                      <a:cubicBezTo>
                        <a:pt x="84128" y="23543"/>
                        <a:pt x="85372" y="11756"/>
                        <a:pt x="84594" y="0"/>
                      </a:cubicBezTo>
                      <a:cubicBezTo>
                        <a:pt x="82821" y="18349"/>
                        <a:pt x="75388" y="35704"/>
                        <a:pt x="63383" y="49668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2" name="任意形状 471">
                  <a:extLst>
                    <a:ext uri="{FF2B5EF4-FFF2-40B4-BE49-F238E27FC236}">
                      <a16:creationId xmlns:a16="http://schemas.microsoft.com/office/drawing/2014/main" id="{D4BC2963-626E-AD95-56CE-4473F77D4603}"/>
                    </a:ext>
                  </a:extLst>
                </p:cNvPr>
                <p:cNvSpPr/>
                <p:nvPr/>
              </p:nvSpPr>
              <p:spPr>
                <a:xfrm>
                  <a:off x="3897059" y="3517810"/>
                  <a:ext cx="283049" cy="390718"/>
                </a:xfrm>
                <a:custGeom>
                  <a:avLst/>
                  <a:gdLst>
                    <a:gd name="connsiteX0" fmla="*/ 267400 w 283049"/>
                    <a:gd name="connsiteY0" fmla="*/ 150875 h 390718"/>
                    <a:gd name="connsiteX1" fmla="*/ 265938 w 283049"/>
                    <a:gd name="connsiteY1" fmla="*/ 127176 h 390718"/>
                    <a:gd name="connsiteX2" fmla="*/ 190923 w 283049"/>
                    <a:gd name="connsiteY2" fmla="*/ 11854 h 390718"/>
                    <a:gd name="connsiteX3" fmla="*/ 132049 w 283049"/>
                    <a:gd name="connsiteY3" fmla="*/ 503 h 390718"/>
                    <a:gd name="connsiteX4" fmla="*/ 30256 w 283049"/>
                    <a:gd name="connsiteY4" fmla="*/ 65254 h 390718"/>
                    <a:gd name="connsiteX5" fmla="*/ 19744 w 283049"/>
                    <a:gd name="connsiteY5" fmla="*/ 288123 h 390718"/>
                    <a:gd name="connsiteX6" fmla="*/ 183397 w 283049"/>
                    <a:gd name="connsiteY6" fmla="*/ 390195 h 390718"/>
                    <a:gd name="connsiteX7" fmla="*/ 281955 w 283049"/>
                    <a:gd name="connsiteY7" fmla="*/ 350355 h 390718"/>
                    <a:gd name="connsiteX8" fmla="*/ 281333 w 283049"/>
                    <a:gd name="connsiteY8" fmla="*/ 336422 h 390718"/>
                    <a:gd name="connsiteX9" fmla="*/ 266343 w 283049"/>
                    <a:gd name="connsiteY9" fmla="*/ 328927 h 390718"/>
                    <a:gd name="connsiteX10" fmla="*/ 263232 w 283049"/>
                    <a:gd name="connsiteY10" fmla="*/ 329269 h 390718"/>
                    <a:gd name="connsiteX11" fmla="*/ 262424 w 283049"/>
                    <a:gd name="connsiteY11" fmla="*/ 329269 h 390718"/>
                    <a:gd name="connsiteX12" fmla="*/ 241928 w 283049"/>
                    <a:gd name="connsiteY12" fmla="*/ 317420 h 390718"/>
                    <a:gd name="connsiteX13" fmla="*/ 245505 w 283049"/>
                    <a:gd name="connsiteY13" fmla="*/ 269151 h 390718"/>
                    <a:gd name="connsiteX14" fmla="*/ 267400 w 283049"/>
                    <a:gd name="connsiteY14" fmla="*/ 150875 h 390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83049" h="390718">
                      <a:moveTo>
                        <a:pt x="267400" y="150875"/>
                      </a:moveTo>
                      <a:cubicBezTo>
                        <a:pt x="267369" y="142944"/>
                        <a:pt x="266902" y="135045"/>
                        <a:pt x="265938" y="127176"/>
                      </a:cubicBezTo>
                      <a:cubicBezTo>
                        <a:pt x="259718" y="76326"/>
                        <a:pt x="230981" y="32163"/>
                        <a:pt x="190923" y="11854"/>
                      </a:cubicBezTo>
                      <a:cubicBezTo>
                        <a:pt x="172791" y="2462"/>
                        <a:pt x="152358" y="-1488"/>
                        <a:pt x="132049" y="503"/>
                      </a:cubicBezTo>
                      <a:cubicBezTo>
                        <a:pt x="89846" y="4981"/>
                        <a:pt x="52183" y="28929"/>
                        <a:pt x="30256" y="65254"/>
                      </a:cubicBezTo>
                      <a:cubicBezTo>
                        <a:pt x="-24916" y="157530"/>
                        <a:pt x="10414" y="269151"/>
                        <a:pt x="19744" y="288123"/>
                      </a:cubicBezTo>
                      <a:cubicBezTo>
                        <a:pt x="67453" y="385064"/>
                        <a:pt x="144521" y="393337"/>
                        <a:pt x="183397" y="390195"/>
                      </a:cubicBezTo>
                      <a:cubicBezTo>
                        <a:pt x="225632" y="386774"/>
                        <a:pt x="274926" y="369638"/>
                        <a:pt x="281955" y="350355"/>
                      </a:cubicBezTo>
                      <a:cubicBezTo>
                        <a:pt x="283603" y="345815"/>
                        <a:pt x="283386" y="340807"/>
                        <a:pt x="281333" y="336422"/>
                      </a:cubicBezTo>
                      <a:cubicBezTo>
                        <a:pt x="278627" y="330793"/>
                        <a:pt x="272469" y="327714"/>
                        <a:pt x="266343" y="328927"/>
                      </a:cubicBezTo>
                      <a:lnTo>
                        <a:pt x="263232" y="329269"/>
                      </a:lnTo>
                      <a:lnTo>
                        <a:pt x="262424" y="329269"/>
                      </a:lnTo>
                      <a:cubicBezTo>
                        <a:pt x="250668" y="329269"/>
                        <a:pt x="245505" y="326159"/>
                        <a:pt x="241928" y="317420"/>
                      </a:cubicBezTo>
                      <a:cubicBezTo>
                        <a:pt x="236486" y="304140"/>
                        <a:pt x="240964" y="284639"/>
                        <a:pt x="245505" y="269151"/>
                      </a:cubicBezTo>
                      <a:cubicBezTo>
                        <a:pt x="254835" y="237366"/>
                        <a:pt x="267618" y="193794"/>
                        <a:pt x="267400" y="150875"/>
                      </a:cubicBezTo>
                      <a:close/>
                    </a:path>
                  </a:pathLst>
                </a:custGeom>
                <a:solidFill>
                  <a:srgbClr val="E0E0E0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3" name="任意形状 472">
                  <a:extLst>
                    <a:ext uri="{FF2B5EF4-FFF2-40B4-BE49-F238E27FC236}">
                      <a16:creationId xmlns:a16="http://schemas.microsoft.com/office/drawing/2014/main" id="{A2E80715-362E-7BB8-5E9D-98E74A0D2124}"/>
                    </a:ext>
                  </a:extLst>
                </p:cNvPr>
                <p:cNvSpPr/>
                <p:nvPr/>
              </p:nvSpPr>
              <p:spPr>
                <a:xfrm>
                  <a:off x="3950828" y="3601196"/>
                  <a:ext cx="204463" cy="259194"/>
                </a:xfrm>
                <a:custGeom>
                  <a:avLst/>
                  <a:gdLst>
                    <a:gd name="connsiteX0" fmla="*/ 202155 w 204463"/>
                    <a:gd name="connsiteY0" fmla="*/ 0 h 259194"/>
                    <a:gd name="connsiteX1" fmla="*/ 147200 w 204463"/>
                    <a:gd name="connsiteY1" fmla="*/ 203928 h 259194"/>
                    <a:gd name="connsiteX2" fmla="*/ 0 w 204463"/>
                    <a:gd name="connsiteY2" fmla="*/ 257203 h 259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04463" h="259194">
                      <a:moveTo>
                        <a:pt x="202155" y="0"/>
                      </a:moveTo>
                      <a:cubicBezTo>
                        <a:pt x="209215" y="26747"/>
                        <a:pt x="202528" y="146982"/>
                        <a:pt x="147200" y="203928"/>
                      </a:cubicBezTo>
                      <a:cubicBezTo>
                        <a:pt x="104032" y="248340"/>
                        <a:pt x="13467" y="265414"/>
                        <a:pt x="0" y="257203"/>
                      </a:cubicBezTo>
                    </a:path>
                  </a:pathLst>
                </a:custGeom>
                <a:noFill/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4" name="任意形状 473">
                  <a:extLst>
                    <a:ext uri="{FF2B5EF4-FFF2-40B4-BE49-F238E27FC236}">
                      <a16:creationId xmlns:a16="http://schemas.microsoft.com/office/drawing/2014/main" id="{9999F610-BE26-4184-25EC-91C7301AEE00}"/>
                    </a:ext>
                  </a:extLst>
                </p:cNvPr>
                <p:cNvSpPr/>
                <p:nvPr/>
              </p:nvSpPr>
              <p:spPr>
                <a:xfrm>
                  <a:off x="3953316" y="3608318"/>
                  <a:ext cx="226774" cy="300249"/>
                </a:xfrm>
                <a:custGeom>
                  <a:avLst/>
                  <a:gdLst>
                    <a:gd name="connsiteX0" fmla="*/ 225045 w 226774"/>
                    <a:gd name="connsiteY0" fmla="*/ 245914 h 300249"/>
                    <a:gd name="connsiteX1" fmla="*/ 210055 w 226774"/>
                    <a:gd name="connsiteY1" fmla="*/ 238419 h 300249"/>
                    <a:gd name="connsiteX2" fmla="*/ 206945 w 226774"/>
                    <a:gd name="connsiteY2" fmla="*/ 238761 h 300249"/>
                    <a:gd name="connsiteX3" fmla="*/ 206136 w 226774"/>
                    <a:gd name="connsiteY3" fmla="*/ 238761 h 300249"/>
                    <a:gd name="connsiteX4" fmla="*/ 185641 w 226774"/>
                    <a:gd name="connsiteY4" fmla="*/ 226911 h 300249"/>
                    <a:gd name="connsiteX5" fmla="*/ 189217 w 226774"/>
                    <a:gd name="connsiteY5" fmla="*/ 178643 h 300249"/>
                    <a:gd name="connsiteX6" fmla="*/ 210988 w 226774"/>
                    <a:gd name="connsiteY6" fmla="*/ 60460 h 300249"/>
                    <a:gd name="connsiteX7" fmla="*/ 209526 w 226774"/>
                    <a:gd name="connsiteY7" fmla="*/ 36761 h 300249"/>
                    <a:gd name="connsiteX8" fmla="*/ 200756 w 226774"/>
                    <a:gd name="connsiteY8" fmla="*/ 0 h 300249"/>
                    <a:gd name="connsiteX9" fmla="*/ 139238 w 226774"/>
                    <a:gd name="connsiteY9" fmla="*/ 188813 h 300249"/>
                    <a:gd name="connsiteX10" fmla="*/ 0 w 226774"/>
                    <a:gd name="connsiteY10" fmla="*/ 251014 h 300249"/>
                    <a:gd name="connsiteX11" fmla="*/ 127109 w 226774"/>
                    <a:gd name="connsiteY11" fmla="*/ 299656 h 300249"/>
                    <a:gd name="connsiteX12" fmla="*/ 225667 w 226774"/>
                    <a:gd name="connsiteY12" fmla="*/ 259816 h 300249"/>
                    <a:gd name="connsiteX13" fmla="*/ 225045 w 226774"/>
                    <a:gd name="connsiteY13" fmla="*/ 245914 h 300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6774" h="300249">
                      <a:moveTo>
                        <a:pt x="225045" y="245914"/>
                      </a:moveTo>
                      <a:cubicBezTo>
                        <a:pt x="222339" y="240285"/>
                        <a:pt x="216182" y="237206"/>
                        <a:pt x="210055" y="238419"/>
                      </a:cubicBezTo>
                      <a:lnTo>
                        <a:pt x="206945" y="238761"/>
                      </a:lnTo>
                      <a:lnTo>
                        <a:pt x="206136" y="238761"/>
                      </a:lnTo>
                      <a:cubicBezTo>
                        <a:pt x="194380" y="238761"/>
                        <a:pt x="189217" y="235651"/>
                        <a:pt x="185641" y="226911"/>
                      </a:cubicBezTo>
                      <a:cubicBezTo>
                        <a:pt x="180198" y="213631"/>
                        <a:pt x="184676" y="194131"/>
                        <a:pt x="189217" y="178643"/>
                      </a:cubicBezTo>
                      <a:cubicBezTo>
                        <a:pt x="198547" y="146796"/>
                        <a:pt x="211299" y="103223"/>
                        <a:pt x="210988" y="60460"/>
                      </a:cubicBezTo>
                      <a:cubicBezTo>
                        <a:pt x="210957" y="52529"/>
                        <a:pt x="210490" y="44630"/>
                        <a:pt x="209526" y="36761"/>
                      </a:cubicBezTo>
                      <a:cubicBezTo>
                        <a:pt x="208002" y="24228"/>
                        <a:pt x="205047" y="11880"/>
                        <a:pt x="200756" y="0"/>
                      </a:cubicBezTo>
                      <a:cubicBezTo>
                        <a:pt x="201906" y="59714"/>
                        <a:pt x="190648" y="135942"/>
                        <a:pt x="139238" y="188813"/>
                      </a:cubicBezTo>
                      <a:cubicBezTo>
                        <a:pt x="98185" y="231048"/>
                        <a:pt x="28208" y="255648"/>
                        <a:pt x="0" y="251014"/>
                      </a:cubicBezTo>
                      <a:cubicBezTo>
                        <a:pt x="32656" y="285878"/>
                        <a:pt x="79525" y="303824"/>
                        <a:pt x="127109" y="299656"/>
                      </a:cubicBezTo>
                      <a:cubicBezTo>
                        <a:pt x="169344" y="296235"/>
                        <a:pt x="218639" y="279098"/>
                        <a:pt x="225667" y="259816"/>
                      </a:cubicBezTo>
                      <a:cubicBezTo>
                        <a:pt x="227347" y="255275"/>
                        <a:pt x="227098" y="250268"/>
                        <a:pt x="225045" y="245914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5" name="任意形状 474">
                  <a:extLst>
                    <a:ext uri="{FF2B5EF4-FFF2-40B4-BE49-F238E27FC236}">
                      <a16:creationId xmlns:a16="http://schemas.microsoft.com/office/drawing/2014/main" id="{C7F729C4-7FC1-056B-25D2-153471202664}"/>
                    </a:ext>
                  </a:extLst>
                </p:cNvPr>
                <p:cNvSpPr/>
                <p:nvPr/>
              </p:nvSpPr>
              <p:spPr>
                <a:xfrm>
                  <a:off x="3935627" y="3674788"/>
                  <a:ext cx="177112" cy="76624"/>
                </a:xfrm>
                <a:custGeom>
                  <a:avLst/>
                  <a:gdLst>
                    <a:gd name="connsiteX0" fmla="*/ 88412 w 177112"/>
                    <a:gd name="connsiteY0" fmla="*/ 6897 h 76624"/>
                    <a:gd name="connsiteX1" fmla="*/ 9447 w 177112"/>
                    <a:gd name="connsiteY1" fmla="*/ 241 h 76624"/>
                    <a:gd name="connsiteX2" fmla="*/ 117 w 177112"/>
                    <a:gd name="connsiteY2" fmla="*/ 6865 h 76624"/>
                    <a:gd name="connsiteX3" fmla="*/ 117 w 177112"/>
                    <a:gd name="connsiteY3" fmla="*/ 9571 h 76624"/>
                    <a:gd name="connsiteX4" fmla="*/ 88505 w 177112"/>
                    <a:gd name="connsiteY4" fmla="*/ 76625 h 76624"/>
                    <a:gd name="connsiteX5" fmla="*/ 176987 w 177112"/>
                    <a:gd name="connsiteY5" fmla="*/ 9447 h 76624"/>
                    <a:gd name="connsiteX6" fmla="*/ 170456 w 177112"/>
                    <a:gd name="connsiteY6" fmla="*/ 117 h 76624"/>
                    <a:gd name="connsiteX7" fmla="*/ 167657 w 177112"/>
                    <a:gd name="connsiteY7" fmla="*/ 117 h 76624"/>
                    <a:gd name="connsiteX8" fmla="*/ 88412 w 177112"/>
                    <a:gd name="connsiteY8" fmla="*/ 6897 h 76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7112" h="76624">
                      <a:moveTo>
                        <a:pt x="88412" y="6897"/>
                      </a:moveTo>
                      <a:cubicBezTo>
                        <a:pt x="61945" y="7052"/>
                        <a:pt x="35509" y="4813"/>
                        <a:pt x="9447" y="241"/>
                      </a:cubicBezTo>
                      <a:cubicBezTo>
                        <a:pt x="5031" y="-505"/>
                        <a:pt x="863" y="2449"/>
                        <a:pt x="117" y="6865"/>
                      </a:cubicBezTo>
                      <a:cubicBezTo>
                        <a:pt x="-39" y="7767"/>
                        <a:pt x="-39" y="8669"/>
                        <a:pt x="117" y="9571"/>
                      </a:cubicBezTo>
                      <a:cubicBezTo>
                        <a:pt x="7643" y="46395"/>
                        <a:pt x="43875" y="76625"/>
                        <a:pt x="88505" y="76625"/>
                      </a:cubicBezTo>
                      <a:cubicBezTo>
                        <a:pt x="137302" y="76625"/>
                        <a:pt x="170176" y="45524"/>
                        <a:pt x="176987" y="9447"/>
                      </a:cubicBezTo>
                      <a:cubicBezTo>
                        <a:pt x="177764" y="5062"/>
                        <a:pt x="174841" y="894"/>
                        <a:pt x="170456" y="117"/>
                      </a:cubicBezTo>
                      <a:cubicBezTo>
                        <a:pt x="169523" y="-39"/>
                        <a:pt x="168590" y="-39"/>
                        <a:pt x="167657" y="117"/>
                      </a:cubicBezTo>
                      <a:cubicBezTo>
                        <a:pt x="141501" y="4751"/>
                        <a:pt x="114972" y="7021"/>
                        <a:pt x="88412" y="689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404040"/>
                    </a:gs>
                    <a:gs pos="12000">
                      <a:srgbClr val="3E3A35"/>
                    </a:gs>
                    <a:gs pos="44000">
                      <a:srgbClr val="392D1E"/>
                    </a:gs>
                    <a:gs pos="74000">
                      <a:srgbClr val="362510"/>
                    </a:gs>
                    <a:gs pos="100000">
                      <a:srgbClr val="35220B"/>
                    </a:gs>
                  </a:gsLst>
                  <a:lin ang="16200000" scaled="1"/>
                </a:gra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6" name="任意形状 475">
                  <a:extLst>
                    <a:ext uri="{FF2B5EF4-FFF2-40B4-BE49-F238E27FC236}">
                      <a16:creationId xmlns:a16="http://schemas.microsoft.com/office/drawing/2014/main" id="{66E7661B-BFF2-B242-BF18-AE60BD585B13}"/>
                    </a:ext>
                  </a:extLst>
                </p:cNvPr>
                <p:cNvSpPr/>
                <p:nvPr/>
              </p:nvSpPr>
              <p:spPr>
                <a:xfrm>
                  <a:off x="3982488" y="3690237"/>
                  <a:ext cx="86522" cy="96381"/>
                </a:xfrm>
                <a:custGeom>
                  <a:avLst/>
                  <a:gdLst>
                    <a:gd name="connsiteX0" fmla="*/ 47802 w 86522"/>
                    <a:gd name="connsiteY0" fmla="*/ 1959 h 96381"/>
                    <a:gd name="connsiteX1" fmla="*/ 41582 w 86522"/>
                    <a:gd name="connsiteY1" fmla="*/ 1959 h 96381"/>
                    <a:gd name="connsiteX2" fmla="*/ 38689 w 86522"/>
                    <a:gd name="connsiteY2" fmla="*/ 1959 h 96381"/>
                    <a:gd name="connsiteX3" fmla="*/ 0 w 86522"/>
                    <a:gd name="connsiteY3" fmla="*/ 280 h 96381"/>
                    <a:gd name="connsiteX4" fmla="*/ 0 w 86522"/>
                    <a:gd name="connsiteY4" fmla="*/ 56883 h 96381"/>
                    <a:gd name="connsiteX5" fmla="*/ 39467 w 86522"/>
                    <a:gd name="connsiteY5" fmla="*/ 96381 h 96381"/>
                    <a:gd name="connsiteX6" fmla="*/ 46993 w 86522"/>
                    <a:gd name="connsiteY6" fmla="*/ 96381 h 96381"/>
                    <a:gd name="connsiteX7" fmla="*/ 86522 w 86522"/>
                    <a:gd name="connsiteY7" fmla="*/ 56883 h 96381"/>
                    <a:gd name="connsiteX8" fmla="*/ 86522 w 86522"/>
                    <a:gd name="connsiteY8" fmla="*/ 0 h 96381"/>
                    <a:gd name="connsiteX9" fmla="*/ 47802 w 86522"/>
                    <a:gd name="connsiteY9" fmla="*/ 1959 h 96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6522" h="96381">
                      <a:moveTo>
                        <a:pt x="47802" y="1959"/>
                      </a:moveTo>
                      <a:lnTo>
                        <a:pt x="41582" y="1959"/>
                      </a:lnTo>
                      <a:lnTo>
                        <a:pt x="38689" y="1959"/>
                      </a:lnTo>
                      <a:cubicBezTo>
                        <a:pt x="25472" y="1959"/>
                        <a:pt x="12503" y="1306"/>
                        <a:pt x="0" y="280"/>
                      </a:cubicBezTo>
                      <a:lnTo>
                        <a:pt x="0" y="56883"/>
                      </a:lnTo>
                      <a:cubicBezTo>
                        <a:pt x="31" y="78685"/>
                        <a:pt x="17665" y="96350"/>
                        <a:pt x="39467" y="96381"/>
                      </a:cubicBezTo>
                      <a:lnTo>
                        <a:pt x="46993" y="96381"/>
                      </a:lnTo>
                      <a:cubicBezTo>
                        <a:pt x="68826" y="96381"/>
                        <a:pt x="86491" y="78716"/>
                        <a:pt x="86522" y="56883"/>
                      </a:cubicBezTo>
                      <a:lnTo>
                        <a:pt x="86522" y="0"/>
                      </a:lnTo>
                      <a:cubicBezTo>
                        <a:pt x="74020" y="1151"/>
                        <a:pt x="61020" y="1804"/>
                        <a:pt x="47802" y="195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4081"/>
                    </a:gs>
                    <a:gs pos="28000">
                      <a:srgbClr val="FB3D80"/>
                    </a:gs>
                    <a:gs pos="55000">
                      <a:srgbClr val="EF337D"/>
                    </a:gs>
                    <a:gs pos="82000">
                      <a:srgbClr val="DB2378"/>
                    </a:gs>
                    <a:gs pos="100000">
                      <a:srgbClr val="CA1573"/>
                    </a:gs>
                  </a:gsLst>
                  <a:lin ang="16200000" scaled="1"/>
                </a:gra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7" name="任意形状 476">
                  <a:extLst>
                    <a:ext uri="{FF2B5EF4-FFF2-40B4-BE49-F238E27FC236}">
                      <a16:creationId xmlns:a16="http://schemas.microsoft.com/office/drawing/2014/main" id="{AB260861-6030-EEAD-C907-90EE83E04DF2}"/>
                    </a:ext>
                  </a:extLst>
                </p:cNvPr>
                <p:cNvSpPr/>
                <p:nvPr/>
              </p:nvSpPr>
              <p:spPr>
                <a:xfrm>
                  <a:off x="4021177" y="3692197"/>
                  <a:ext cx="9112" cy="48952"/>
                </a:xfrm>
                <a:custGeom>
                  <a:avLst/>
                  <a:gdLst>
                    <a:gd name="connsiteX0" fmla="*/ 4510 w 9112"/>
                    <a:gd name="connsiteY0" fmla="*/ 48953 h 48952"/>
                    <a:gd name="connsiteX1" fmla="*/ 9113 w 9112"/>
                    <a:gd name="connsiteY1" fmla="*/ 44412 h 48952"/>
                    <a:gd name="connsiteX2" fmla="*/ 9113 w 9112"/>
                    <a:gd name="connsiteY2" fmla="*/ 44381 h 48952"/>
                    <a:gd name="connsiteX3" fmla="*/ 9113 w 9112"/>
                    <a:gd name="connsiteY3" fmla="*/ 0 h 48952"/>
                    <a:gd name="connsiteX4" fmla="*/ 2893 w 9112"/>
                    <a:gd name="connsiteY4" fmla="*/ 0 h 48952"/>
                    <a:gd name="connsiteX5" fmla="*/ 0 w 9112"/>
                    <a:gd name="connsiteY5" fmla="*/ 0 h 48952"/>
                    <a:gd name="connsiteX6" fmla="*/ 0 w 9112"/>
                    <a:gd name="connsiteY6" fmla="*/ 44319 h 48952"/>
                    <a:gd name="connsiteX7" fmla="*/ 4510 w 9112"/>
                    <a:gd name="connsiteY7" fmla="*/ 48953 h 48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12" h="48952">
                      <a:moveTo>
                        <a:pt x="4510" y="48953"/>
                      </a:moveTo>
                      <a:cubicBezTo>
                        <a:pt x="7029" y="48984"/>
                        <a:pt x="9082" y="46931"/>
                        <a:pt x="9113" y="44412"/>
                      </a:cubicBezTo>
                      <a:lnTo>
                        <a:pt x="9113" y="44381"/>
                      </a:lnTo>
                      <a:lnTo>
                        <a:pt x="9113" y="0"/>
                      </a:lnTo>
                      <a:lnTo>
                        <a:pt x="2893" y="0"/>
                      </a:lnTo>
                      <a:lnTo>
                        <a:pt x="0" y="0"/>
                      </a:lnTo>
                      <a:lnTo>
                        <a:pt x="0" y="44319"/>
                      </a:lnTo>
                      <a:cubicBezTo>
                        <a:pt x="-31" y="46838"/>
                        <a:pt x="1991" y="48922"/>
                        <a:pt x="4510" y="48953"/>
                      </a:cubicBezTo>
                      <a:close/>
                    </a:path>
                  </a:pathLst>
                </a:custGeom>
                <a:solidFill>
                  <a:srgbClr val="AB3F2E">
                    <a:alpha val="30000"/>
                  </a:srgbClr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78" name="任意形状 477">
                  <a:extLst>
                    <a:ext uri="{FF2B5EF4-FFF2-40B4-BE49-F238E27FC236}">
                      <a16:creationId xmlns:a16="http://schemas.microsoft.com/office/drawing/2014/main" id="{CA4C332F-E5E5-3FC9-541B-AF2CB84B4468}"/>
                    </a:ext>
                  </a:extLst>
                </p:cNvPr>
                <p:cNvSpPr/>
                <p:nvPr/>
              </p:nvSpPr>
              <p:spPr>
                <a:xfrm>
                  <a:off x="4029824" y="3583468"/>
                  <a:ext cx="72464" cy="72464"/>
                </a:xfrm>
                <a:custGeom>
                  <a:avLst/>
                  <a:gdLst>
                    <a:gd name="connsiteX0" fmla="*/ 72465 w 72464"/>
                    <a:gd name="connsiteY0" fmla="*/ 36232 h 72464"/>
                    <a:gd name="connsiteX1" fmla="*/ 36232 w 72464"/>
                    <a:gd name="connsiteY1" fmla="*/ 72465 h 72464"/>
                    <a:gd name="connsiteX2" fmla="*/ 0 w 72464"/>
                    <a:gd name="connsiteY2" fmla="*/ 36232 h 72464"/>
                    <a:gd name="connsiteX3" fmla="*/ 36232 w 72464"/>
                    <a:gd name="connsiteY3" fmla="*/ 0 h 72464"/>
                    <a:gd name="connsiteX4" fmla="*/ 72465 w 72464"/>
                    <a:gd name="connsiteY4" fmla="*/ 36232 h 72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464" h="72464">
                      <a:moveTo>
                        <a:pt x="72465" y="36232"/>
                      </a:moveTo>
                      <a:cubicBezTo>
                        <a:pt x="72465" y="56243"/>
                        <a:pt x="56243" y="72465"/>
                        <a:pt x="36232" y="72465"/>
                      </a:cubicBezTo>
                      <a:cubicBezTo>
                        <a:pt x="16222" y="72465"/>
                        <a:pt x="0" y="56243"/>
                        <a:pt x="0" y="36232"/>
                      </a:cubicBezTo>
                      <a:cubicBezTo>
                        <a:pt x="0" y="16222"/>
                        <a:pt x="16222" y="0"/>
                        <a:pt x="36232" y="0"/>
                      </a:cubicBezTo>
                      <a:cubicBezTo>
                        <a:pt x="56243" y="0"/>
                        <a:pt x="72465" y="16222"/>
                        <a:pt x="72465" y="362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30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grpSp>
              <p:nvGrpSpPr>
                <p:cNvPr id="479" name="图形 54">
                  <a:extLst>
                    <a:ext uri="{FF2B5EF4-FFF2-40B4-BE49-F238E27FC236}">
                      <a16:creationId xmlns:a16="http://schemas.microsoft.com/office/drawing/2014/main" id="{B943F921-3AC1-012B-36FD-5A121F4EA8EA}"/>
                    </a:ext>
                  </a:extLst>
                </p:cNvPr>
                <p:cNvGrpSpPr/>
                <p:nvPr/>
              </p:nvGrpSpPr>
              <p:grpSpPr>
                <a:xfrm>
                  <a:off x="3946742" y="3598425"/>
                  <a:ext cx="136420" cy="43178"/>
                  <a:chOff x="3946742" y="3598425"/>
                  <a:chExt cx="136420" cy="43178"/>
                </a:xfrm>
                <a:solidFill>
                  <a:srgbClr val="422B0D"/>
                </a:solidFill>
              </p:grpSpPr>
              <p:sp>
                <p:nvSpPr>
                  <p:cNvPr id="480" name="任意形状 479">
                    <a:extLst>
                      <a:ext uri="{FF2B5EF4-FFF2-40B4-BE49-F238E27FC236}">
                        <a16:creationId xmlns:a16="http://schemas.microsoft.com/office/drawing/2014/main" id="{FE72A484-47FB-E456-BD1A-9360FCBD168A}"/>
                      </a:ext>
                    </a:extLst>
                  </p:cNvPr>
                  <p:cNvSpPr/>
                  <p:nvPr/>
                </p:nvSpPr>
                <p:spPr>
                  <a:xfrm>
                    <a:off x="4052061" y="3603901"/>
                    <a:ext cx="31100" cy="31598"/>
                  </a:xfrm>
                  <a:custGeom>
                    <a:avLst/>
                    <a:gdLst>
                      <a:gd name="connsiteX0" fmla="*/ 31101 w 31100"/>
                      <a:gd name="connsiteY0" fmla="*/ 15799 h 31598"/>
                      <a:gd name="connsiteX1" fmla="*/ 15550 w 31100"/>
                      <a:gd name="connsiteY1" fmla="*/ 31598 h 31598"/>
                      <a:gd name="connsiteX2" fmla="*/ 0 w 31100"/>
                      <a:gd name="connsiteY2" fmla="*/ 15799 h 31598"/>
                      <a:gd name="connsiteX3" fmla="*/ 15550 w 31100"/>
                      <a:gd name="connsiteY3" fmla="*/ 0 h 31598"/>
                      <a:gd name="connsiteX4" fmla="*/ 31101 w 31100"/>
                      <a:gd name="connsiteY4" fmla="*/ 15799 h 31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100" h="31598">
                        <a:moveTo>
                          <a:pt x="31101" y="15799"/>
                        </a:moveTo>
                        <a:cubicBezTo>
                          <a:pt x="31101" y="24525"/>
                          <a:pt x="24139" y="31598"/>
                          <a:pt x="15550" y="31598"/>
                        </a:cubicBezTo>
                        <a:cubicBezTo>
                          <a:pt x="6962" y="31598"/>
                          <a:pt x="0" y="24525"/>
                          <a:pt x="0" y="15799"/>
                        </a:cubicBezTo>
                        <a:cubicBezTo>
                          <a:pt x="0" y="7074"/>
                          <a:pt x="6962" y="0"/>
                          <a:pt x="15550" y="0"/>
                        </a:cubicBezTo>
                        <a:cubicBezTo>
                          <a:pt x="24139" y="0"/>
                          <a:pt x="31101" y="7074"/>
                          <a:pt x="31101" y="15799"/>
                        </a:cubicBezTo>
                        <a:close/>
                      </a:path>
                    </a:pathLst>
                  </a:custGeom>
                  <a:solidFill>
                    <a:srgbClr val="422B0D"/>
                  </a:solidFill>
                  <a:ln w="305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  <p:sp>
                <p:nvSpPr>
                  <p:cNvPr id="481" name="任意形状 480">
                    <a:extLst>
                      <a:ext uri="{FF2B5EF4-FFF2-40B4-BE49-F238E27FC236}">
                        <a16:creationId xmlns:a16="http://schemas.microsoft.com/office/drawing/2014/main" id="{7A9CACBF-969A-73F6-EE21-7B556F8280B7}"/>
                      </a:ext>
                    </a:extLst>
                  </p:cNvPr>
                  <p:cNvSpPr/>
                  <p:nvPr/>
                </p:nvSpPr>
                <p:spPr>
                  <a:xfrm>
                    <a:off x="3946742" y="3598425"/>
                    <a:ext cx="57766" cy="43178"/>
                  </a:xfrm>
                  <a:custGeom>
                    <a:avLst/>
                    <a:gdLst>
                      <a:gd name="connsiteX0" fmla="*/ 56958 w 57766"/>
                      <a:gd name="connsiteY0" fmla="*/ 27651 h 43178"/>
                      <a:gd name="connsiteX1" fmla="*/ 56647 w 57766"/>
                      <a:gd name="connsiteY1" fmla="*/ 27154 h 43178"/>
                      <a:gd name="connsiteX2" fmla="*/ 55527 w 57766"/>
                      <a:gd name="connsiteY2" fmla="*/ 25505 h 43178"/>
                      <a:gd name="connsiteX3" fmla="*/ 51048 w 57766"/>
                      <a:gd name="connsiteY3" fmla="*/ 20405 h 43178"/>
                      <a:gd name="connsiteX4" fmla="*/ 44113 w 57766"/>
                      <a:gd name="connsiteY4" fmla="*/ 14589 h 43178"/>
                      <a:gd name="connsiteX5" fmla="*/ 39914 w 57766"/>
                      <a:gd name="connsiteY5" fmla="*/ 11666 h 43178"/>
                      <a:gd name="connsiteX6" fmla="*/ 35374 w 57766"/>
                      <a:gd name="connsiteY6" fmla="*/ 8898 h 43178"/>
                      <a:gd name="connsiteX7" fmla="*/ 30771 w 57766"/>
                      <a:gd name="connsiteY7" fmla="*/ 6472 h 43178"/>
                      <a:gd name="connsiteX8" fmla="*/ 26106 w 57766"/>
                      <a:gd name="connsiteY8" fmla="*/ 4357 h 43178"/>
                      <a:gd name="connsiteX9" fmla="*/ 17397 w 57766"/>
                      <a:gd name="connsiteY9" fmla="*/ 1247 h 43178"/>
                      <a:gd name="connsiteX10" fmla="*/ 10742 w 57766"/>
                      <a:gd name="connsiteY10" fmla="*/ 3 h 43178"/>
                      <a:gd name="connsiteX11" fmla="*/ 8751 w 57766"/>
                      <a:gd name="connsiteY11" fmla="*/ 3 h 43178"/>
                      <a:gd name="connsiteX12" fmla="*/ 8036 w 57766"/>
                      <a:gd name="connsiteY12" fmla="*/ 3 h 43178"/>
                      <a:gd name="connsiteX13" fmla="*/ 2749 w 57766"/>
                      <a:gd name="connsiteY13" fmla="*/ 4917 h 43178"/>
                      <a:gd name="connsiteX14" fmla="*/ 6294 w 57766"/>
                      <a:gd name="connsiteY14" fmla="*/ 9955 h 43178"/>
                      <a:gd name="connsiteX15" fmla="*/ 6854 w 57766"/>
                      <a:gd name="connsiteY15" fmla="*/ 10142 h 43178"/>
                      <a:gd name="connsiteX16" fmla="*/ 8658 w 57766"/>
                      <a:gd name="connsiteY16" fmla="*/ 10733 h 43178"/>
                      <a:gd name="connsiteX17" fmla="*/ 13665 w 57766"/>
                      <a:gd name="connsiteY17" fmla="*/ 12661 h 43178"/>
                      <a:gd name="connsiteX18" fmla="*/ 20818 w 57766"/>
                      <a:gd name="connsiteY18" fmla="*/ 15958 h 43178"/>
                      <a:gd name="connsiteX19" fmla="*/ 24830 w 57766"/>
                      <a:gd name="connsiteY19" fmla="*/ 18041 h 43178"/>
                      <a:gd name="connsiteX20" fmla="*/ 28998 w 57766"/>
                      <a:gd name="connsiteY20" fmla="*/ 20343 h 43178"/>
                      <a:gd name="connsiteX21" fmla="*/ 29838 w 57766"/>
                      <a:gd name="connsiteY21" fmla="*/ 20840 h 43178"/>
                      <a:gd name="connsiteX22" fmla="*/ 27039 w 57766"/>
                      <a:gd name="connsiteY22" fmla="*/ 21120 h 43178"/>
                      <a:gd name="connsiteX23" fmla="*/ 24426 w 57766"/>
                      <a:gd name="connsiteY23" fmla="*/ 21587 h 43178"/>
                      <a:gd name="connsiteX24" fmla="*/ 21689 w 57766"/>
                      <a:gd name="connsiteY24" fmla="*/ 22178 h 43178"/>
                      <a:gd name="connsiteX25" fmla="*/ 16589 w 57766"/>
                      <a:gd name="connsiteY25" fmla="*/ 23795 h 43178"/>
                      <a:gd name="connsiteX26" fmla="*/ 8067 w 57766"/>
                      <a:gd name="connsiteY26" fmla="*/ 28211 h 43178"/>
                      <a:gd name="connsiteX27" fmla="*/ 4957 w 57766"/>
                      <a:gd name="connsiteY27" fmla="*/ 30668 h 43178"/>
                      <a:gd name="connsiteX28" fmla="*/ 2749 w 57766"/>
                      <a:gd name="connsiteY28" fmla="*/ 32876 h 43178"/>
                      <a:gd name="connsiteX29" fmla="*/ 1443 w 57766"/>
                      <a:gd name="connsiteY29" fmla="*/ 34463 h 43178"/>
                      <a:gd name="connsiteX30" fmla="*/ 1007 w 57766"/>
                      <a:gd name="connsiteY30" fmla="*/ 35053 h 43178"/>
                      <a:gd name="connsiteX31" fmla="*/ 2065 w 57766"/>
                      <a:gd name="connsiteY31" fmla="*/ 42176 h 43178"/>
                      <a:gd name="connsiteX32" fmla="*/ 8160 w 57766"/>
                      <a:gd name="connsiteY32" fmla="*/ 42176 h 43178"/>
                      <a:gd name="connsiteX33" fmla="*/ 8720 w 57766"/>
                      <a:gd name="connsiteY33" fmla="*/ 41771 h 43178"/>
                      <a:gd name="connsiteX34" fmla="*/ 9093 w 57766"/>
                      <a:gd name="connsiteY34" fmla="*/ 41491 h 43178"/>
                      <a:gd name="connsiteX35" fmla="*/ 10120 w 57766"/>
                      <a:gd name="connsiteY35" fmla="*/ 40745 h 43178"/>
                      <a:gd name="connsiteX36" fmla="*/ 14225 w 57766"/>
                      <a:gd name="connsiteY36" fmla="*/ 38381 h 43178"/>
                      <a:gd name="connsiteX37" fmla="*/ 20787 w 57766"/>
                      <a:gd name="connsiteY37" fmla="*/ 35862 h 43178"/>
                      <a:gd name="connsiteX38" fmla="*/ 24737 w 57766"/>
                      <a:gd name="connsiteY38" fmla="*/ 34867 h 43178"/>
                      <a:gd name="connsiteX39" fmla="*/ 26697 w 57766"/>
                      <a:gd name="connsiteY39" fmla="*/ 34463 h 43178"/>
                      <a:gd name="connsiteX40" fmla="*/ 28905 w 57766"/>
                      <a:gd name="connsiteY40" fmla="*/ 34120 h 43178"/>
                      <a:gd name="connsiteX41" fmla="*/ 37177 w 57766"/>
                      <a:gd name="connsiteY41" fmla="*/ 33561 h 43178"/>
                      <a:gd name="connsiteX42" fmla="*/ 44175 w 57766"/>
                      <a:gd name="connsiteY42" fmla="*/ 34214 h 43178"/>
                      <a:gd name="connsiteX43" fmla="*/ 46819 w 57766"/>
                      <a:gd name="connsiteY43" fmla="*/ 34774 h 43178"/>
                      <a:gd name="connsiteX44" fmla="*/ 48716 w 57766"/>
                      <a:gd name="connsiteY44" fmla="*/ 35333 h 43178"/>
                      <a:gd name="connsiteX45" fmla="*/ 49338 w 57766"/>
                      <a:gd name="connsiteY45" fmla="*/ 35489 h 43178"/>
                      <a:gd name="connsiteX46" fmla="*/ 49991 w 57766"/>
                      <a:gd name="connsiteY46" fmla="*/ 35769 h 43178"/>
                      <a:gd name="connsiteX47" fmla="*/ 50520 w 57766"/>
                      <a:gd name="connsiteY47" fmla="*/ 36018 h 43178"/>
                      <a:gd name="connsiteX48" fmla="*/ 56553 w 57766"/>
                      <a:gd name="connsiteY48" fmla="*/ 34556 h 43178"/>
                      <a:gd name="connsiteX49" fmla="*/ 57673 w 57766"/>
                      <a:gd name="connsiteY49" fmla="*/ 31446 h 43178"/>
                      <a:gd name="connsiteX50" fmla="*/ 56958 w 57766"/>
                      <a:gd name="connsiteY50" fmla="*/ 27651 h 43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57766" h="43178">
                        <a:moveTo>
                          <a:pt x="56958" y="27651"/>
                        </a:moveTo>
                        <a:lnTo>
                          <a:pt x="56647" y="27154"/>
                        </a:lnTo>
                        <a:cubicBezTo>
                          <a:pt x="56304" y="26594"/>
                          <a:pt x="55931" y="26034"/>
                          <a:pt x="55527" y="25505"/>
                        </a:cubicBezTo>
                        <a:cubicBezTo>
                          <a:pt x="54159" y="23702"/>
                          <a:pt x="52666" y="21991"/>
                          <a:pt x="51048" y="20405"/>
                        </a:cubicBezTo>
                        <a:cubicBezTo>
                          <a:pt x="48871" y="18321"/>
                          <a:pt x="46539" y="16362"/>
                          <a:pt x="44113" y="14589"/>
                        </a:cubicBezTo>
                        <a:cubicBezTo>
                          <a:pt x="42776" y="13625"/>
                          <a:pt x="41376" y="12599"/>
                          <a:pt x="39914" y="11666"/>
                        </a:cubicBezTo>
                        <a:cubicBezTo>
                          <a:pt x="38453" y="10733"/>
                          <a:pt x="36991" y="9862"/>
                          <a:pt x="35374" y="8898"/>
                        </a:cubicBezTo>
                        <a:cubicBezTo>
                          <a:pt x="33756" y="7934"/>
                          <a:pt x="32264" y="7249"/>
                          <a:pt x="30771" y="6472"/>
                        </a:cubicBezTo>
                        <a:cubicBezTo>
                          <a:pt x="29278" y="5694"/>
                          <a:pt x="27661" y="5041"/>
                          <a:pt x="26106" y="4357"/>
                        </a:cubicBezTo>
                        <a:cubicBezTo>
                          <a:pt x="23275" y="3113"/>
                          <a:pt x="20383" y="2087"/>
                          <a:pt x="17397" y="1247"/>
                        </a:cubicBezTo>
                        <a:cubicBezTo>
                          <a:pt x="15220" y="656"/>
                          <a:pt x="12981" y="252"/>
                          <a:pt x="10742" y="3"/>
                        </a:cubicBezTo>
                        <a:lnTo>
                          <a:pt x="8751" y="3"/>
                        </a:lnTo>
                        <a:lnTo>
                          <a:pt x="8036" y="3"/>
                        </a:lnTo>
                        <a:cubicBezTo>
                          <a:pt x="5206" y="-90"/>
                          <a:pt x="2873" y="2118"/>
                          <a:pt x="2749" y="4917"/>
                        </a:cubicBezTo>
                        <a:cubicBezTo>
                          <a:pt x="2656" y="7187"/>
                          <a:pt x="4117" y="9240"/>
                          <a:pt x="6294" y="9955"/>
                        </a:cubicBezTo>
                        <a:lnTo>
                          <a:pt x="6854" y="10142"/>
                        </a:lnTo>
                        <a:lnTo>
                          <a:pt x="8658" y="10733"/>
                        </a:lnTo>
                        <a:cubicBezTo>
                          <a:pt x="9840" y="11137"/>
                          <a:pt x="11550" y="11759"/>
                          <a:pt x="13665" y="12661"/>
                        </a:cubicBezTo>
                        <a:cubicBezTo>
                          <a:pt x="15780" y="13563"/>
                          <a:pt x="18206" y="14682"/>
                          <a:pt x="20818" y="15958"/>
                        </a:cubicBezTo>
                        <a:lnTo>
                          <a:pt x="24830" y="18041"/>
                        </a:lnTo>
                        <a:cubicBezTo>
                          <a:pt x="26199" y="18757"/>
                          <a:pt x="27505" y="19472"/>
                          <a:pt x="28998" y="20343"/>
                        </a:cubicBezTo>
                        <a:lnTo>
                          <a:pt x="29838" y="20840"/>
                        </a:lnTo>
                        <a:lnTo>
                          <a:pt x="27039" y="21120"/>
                        </a:lnTo>
                        <a:cubicBezTo>
                          <a:pt x="25950" y="21307"/>
                          <a:pt x="25452" y="21369"/>
                          <a:pt x="24426" y="21587"/>
                        </a:cubicBezTo>
                        <a:cubicBezTo>
                          <a:pt x="23400" y="21804"/>
                          <a:pt x="22529" y="21960"/>
                          <a:pt x="21689" y="22178"/>
                        </a:cubicBezTo>
                        <a:cubicBezTo>
                          <a:pt x="19948" y="22613"/>
                          <a:pt x="18268" y="23173"/>
                          <a:pt x="16589" y="23795"/>
                        </a:cubicBezTo>
                        <a:cubicBezTo>
                          <a:pt x="13572" y="24915"/>
                          <a:pt x="10711" y="26407"/>
                          <a:pt x="8067" y="28211"/>
                        </a:cubicBezTo>
                        <a:cubicBezTo>
                          <a:pt x="6979" y="28958"/>
                          <a:pt x="5952" y="29797"/>
                          <a:pt x="4957" y="30668"/>
                        </a:cubicBezTo>
                        <a:cubicBezTo>
                          <a:pt x="4180" y="31352"/>
                          <a:pt x="3433" y="32099"/>
                          <a:pt x="2749" y="32876"/>
                        </a:cubicBezTo>
                        <a:cubicBezTo>
                          <a:pt x="2158" y="33529"/>
                          <a:pt x="1754" y="34089"/>
                          <a:pt x="1443" y="34463"/>
                        </a:cubicBezTo>
                        <a:lnTo>
                          <a:pt x="1007" y="35053"/>
                        </a:lnTo>
                        <a:cubicBezTo>
                          <a:pt x="-672" y="37324"/>
                          <a:pt x="-206" y="40496"/>
                          <a:pt x="2065" y="42176"/>
                        </a:cubicBezTo>
                        <a:cubicBezTo>
                          <a:pt x="3869" y="43513"/>
                          <a:pt x="6357" y="43513"/>
                          <a:pt x="8160" y="42176"/>
                        </a:cubicBezTo>
                        <a:lnTo>
                          <a:pt x="8720" y="41771"/>
                        </a:lnTo>
                        <a:lnTo>
                          <a:pt x="9093" y="41491"/>
                        </a:lnTo>
                        <a:lnTo>
                          <a:pt x="10120" y="40745"/>
                        </a:lnTo>
                        <a:cubicBezTo>
                          <a:pt x="11426" y="39874"/>
                          <a:pt x="12794" y="39065"/>
                          <a:pt x="14225" y="38381"/>
                        </a:cubicBezTo>
                        <a:cubicBezTo>
                          <a:pt x="16340" y="37386"/>
                          <a:pt x="18548" y="36546"/>
                          <a:pt x="20787" y="35862"/>
                        </a:cubicBezTo>
                        <a:cubicBezTo>
                          <a:pt x="22031" y="35489"/>
                          <a:pt x="23369" y="35178"/>
                          <a:pt x="24737" y="34867"/>
                        </a:cubicBezTo>
                        <a:cubicBezTo>
                          <a:pt x="25421" y="34680"/>
                          <a:pt x="26075" y="34587"/>
                          <a:pt x="26697" y="34463"/>
                        </a:cubicBezTo>
                        <a:cubicBezTo>
                          <a:pt x="27319" y="34338"/>
                          <a:pt x="28376" y="34214"/>
                          <a:pt x="28905" y="34120"/>
                        </a:cubicBezTo>
                        <a:cubicBezTo>
                          <a:pt x="31642" y="33747"/>
                          <a:pt x="34410" y="33561"/>
                          <a:pt x="37177" y="33561"/>
                        </a:cubicBezTo>
                        <a:cubicBezTo>
                          <a:pt x="39510" y="33592"/>
                          <a:pt x="41874" y="33809"/>
                          <a:pt x="44175" y="34214"/>
                        </a:cubicBezTo>
                        <a:cubicBezTo>
                          <a:pt x="45170" y="34400"/>
                          <a:pt x="46072" y="34556"/>
                          <a:pt x="46819" y="34774"/>
                        </a:cubicBezTo>
                        <a:cubicBezTo>
                          <a:pt x="47472" y="34929"/>
                          <a:pt x="48094" y="35116"/>
                          <a:pt x="48716" y="35333"/>
                        </a:cubicBezTo>
                        <a:lnTo>
                          <a:pt x="49338" y="35489"/>
                        </a:lnTo>
                        <a:lnTo>
                          <a:pt x="49991" y="35769"/>
                        </a:lnTo>
                        <a:lnTo>
                          <a:pt x="50520" y="36018"/>
                        </a:lnTo>
                        <a:cubicBezTo>
                          <a:pt x="52635" y="36919"/>
                          <a:pt x="55092" y="36329"/>
                          <a:pt x="56553" y="34556"/>
                        </a:cubicBezTo>
                        <a:cubicBezTo>
                          <a:pt x="57269" y="33685"/>
                          <a:pt x="57673" y="32565"/>
                          <a:pt x="57673" y="31446"/>
                        </a:cubicBezTo>
                        <a:cubicBezTo>
                          <a:pt x="57922" y="30140"/>
                          <a:pt x="57673" y="28771"/>
                          <a:pt x="56958" y="27651"/>
                        </a:cubicBezTo>
                        <a:close/>
                      </a:path>
                    </a:pathLst>
                  </a:custGeom>
                  <a:solidFill>
                    <a:srgbClr val="422B0D"/>
                  </a:solidFill>
                  <a:ln w="305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</p:grpSp>
          </p:grpSp>
          <p:cxnSp>
            <p:nvCxnSpPr>
              <p:cNvPr id="413" name="直线连接符 412">
                <a:extLst>
                  <a:ext uri="{FF2B5EF4-FFF2-40B4-BE49-F238E27FC236}">
                    <a16:creationId xmlns:a16="http://schemas.microsoft.com/office/drawing/2014/main" id="{0C073B99-86A0-7A2A-DF96-552F6165E569}"/>
                  </a:ext>
                </a:extLst>
              </p:cNvPr>
              <p:cNvCxnSpPr>
                <a:cxnSpLocks/>
                <a:endCxn id="470" idx="2"/>
              </p:cNvCxnSpPr>
              <p:nvPr/>
            </p:nvCxnSpPr>
            <p:spPr>
              <a:xfrm flipH="1">
                <a:off x="7711431" y="2665032"/>
                <a:ext cx="408923" cy="471567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4" name="直线连接符 413">
                <a:extLst>
                  <a:ext uri="{FF2B5EF4-FFF2-40B4-BE49-F238E27FC236}">
                    <a16:creationId xmlns:a16="http://schemas.microsoft.com/office/drawing/2014/main" id="{44A38802-BB79-7D71-8AFA-37513E93DF76}"/>
                  </a:ext>
                </a:extLst>
              </p:cNvPr>
              <p:cNvCxnSpPr>
                <a:cxnSpLocks/>
                <a:stCxn id="432" idx="1"/>
                <a:endCxn id="465" idx="5"/>
              </p:cNvCxnSpPr>
              <p:nvPr/>
            </p:nvCxnSpPr>
            <p:spPr>
              <a:xfrm flipH="1">
                <a:off x="6984455" y="1648278"/>
                <a:ext cx="474987" cy="636709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5" name="直线连接符 414">
                <a:extLst>
                  <a:ext uri="{FF2B5EF4-FFF2-40B4-BE49-F238E27FC236}">
                    <a16:creationId xmlns:a16="http://schemas.microsoft.com/office/drawing/2014/main" id="{59608057-646B-D70D-1E8F-4C9E9AE945B2}"/>
                  </a:ext>
                </a:extLst>
              </p:cNvPr>
              <p:cNvCxnSpPr>
                <a:cxnSpLocks/>
                <a:stCxn id="449" idx="8"/>
                <a:endCxn id="465" idx="9"/>
              </p:cNvCxnSpPr>
              <p:nvPr/>
            </p:nvCxnSpPr>
            <p:spPr>
              <a:xfrm flipH="1">
                <a:off x="7094768" y="2427641"/>
                <a:ext cx="902135" cy="6517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6" name="组合 415">
                <a:extLst>
                  <a:ext uri="{FF2B5EF4-FFF2-40B4-BE49-F238E27FC236}">
                    <a16:creationId xmlns:a16="http://schemas.microsoft.com/office/drawing/2014/main" id="{CFF45682-031F-1E62-7C88-039BBF154CC7}"/>
                  </a:ext>
                </a:extLst>
              </p:cNvPr>
              <p:cNvGrpSpPr/>
              <p:nvPr/>
            </p:nvGrpSpPr>
            <p:grpSpPr>
              <a:xfrm>
                <a:off x="6746079" y="2191125"/>
                <a:ext cx="396975" cy="462360"/>
                <a:chOff x="1548296" y="4555844"/>
                <a:chExt cx="550983" cy="641735"/>
              </a:xfrm>
            </p:grpSpPr>
            <p:sp>
              <p:nvSpPr>
                <p:cNvPr id="450" name="任意形状 449">
                  <a:extLst>
                    <a:ext uri="{FF2B5EF4-FFF2-40B4-BE49-F238E27FC236}">
                      <a16:creationId xmlns:a16="http://schemas.microsoft.com/office/drawing/2014/main" id="{CBBA7E94-6044-1590-B0A1-779EE36F9594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5024" cy="620544"/>
                </a:xfrm>
                <a:custGeom>
                  <a:avLst/>
                  <a:gdLst>
                    <a:gd name="connsiteX0" fmla="*/ 215520 w 425024"/>
                    <a:gd name="connsiteY0" fmla="*/ 0 h 620544"/>
                    <a:gd name="connsiteX1" fmla="*/ 0 w 425024"/>
                    <a:gd name="connsiteY1" fmla="*/ 204076 h 620544"/>
                    <a:gd name="connsiteX2" fmla="*/ 62039 w 425024"/>
                    <a:gd name="connsiteY2" fmla="*/ 590294 h 620544"/>
                    <a:gd name="connsiteX3" fmla="*/ 122594 w 425024"/>
                    <a:gd name="connsiteY3" fmla="*/ 620545 h 620544"/>
                    <a:gd name="connsiteX4" fmla="*/ 212500 w 425024"/>
                    <a:gd name="connsiteY4" fmla="*/ 620439 h 620544"/>
                    <a:gd name="connsiteX5" fmla="*/ 302405 w 425024"/>
                    <a:gd name="connsiteY5" fmla="*/ 620545 h 620544"/>
                    <a:gd name="connsiteX6" fmla="*/ 362961 w 425024"/>
                    <a:gd name="connsiteY6" fmla="*/ 590294 h 620544"/>
                    <a:gd name="connsiteX7" fmla="*/ 424999 w 425024"/>
                    <a:gd name="connsiteY7" fmla="*/ 204076 h 620544"/>
                    <a:gd name="connsiteX8" fmla="*/ 215520 w 425024"/>
                    <a:gd name="connsiteY8" fmla="*/ 0 h 620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5024" h="620544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334192"/>
                        <a:pt x="9961" y="517977"/>
                        <a:pt x="62039" y="590294"/>
                      </a:cubicBezTo>
                      <a:cubicBezTo>
                        <a:pt x="82701" y="618955"/>
                        <a:pt x="122594" y="620545"/>
                        <a:pt x="122594" y="620545"/>
                      </a:cubicBezTo>
                      <a:lnTo>
                        <a:pt x="212500" y="620439"/>
                      </a:lnTo>
                      <a:lnTo>
                        <a:pt x="302405" y="620545"/>
                      </a:lnTo>
                      <a:cubicBezTo>
                        <a:pt x="302405" y="620545"/>
                        <a:pt x="342352" y="618955"/>
                        <a:pt x="362961" y="590294"/>
                      </a:cubicBezTo>
                      <a:cubicBezTo>
                        <a:pt x="415039" y="517977"/>
                        <a:pt x="424999" y="334192"/>
                        <a:pt x="424999" y="204076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1" name="任意形状 450">
                  <a:extLst>
                    <a:ext uri="{FF2B5EF4-FFF2-40B4-BE49-F238E27FC236}">
                      <a16:creationId xmlns:a16="http://schemas.microsoft.com/office/drawing/2014/main" id="{287324E8-726E-9E17-863F-47EB371B5651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5024" cy="620544"/>
                </a:xfrm>
                <a:custGeom>
                  <a:avLst/>
                  <a:gdLst>
                    <a:gd name="connsiteX0" fmla="*/ 215520 w 425024"/>
                    <a:gd name="connsiteY0" fmla="*/ 0 h 620544"/>
                    <a:gd name="connsiteX1" fmla="*/ 0 w 425024"/>
                    <a:gd name="connsiteY1" fmla="*/ 204076 h 620544"/>
                    <a:gd name="connsiteX2" fmla="*/ 62039 w 425024"/>
                    <a:gd name="connsiteY2" fmla="*/ 590294 h 620544"/>
                    <a:gd name="connsiteX3" fmla="*/ 122594 w 425024"/>
                    <a:gd name="connsiteY3" fmla="*/ 620545 h 620544"/>
                    <a:gd name="connsiteX4" fmla="*/ 212500 w 425024"/>
                    <a:gd name="connsiteY4" fmla="*/ 620439 h 620544"/>
                    <a:gd name="connsiteX5" fmla="*/ 302405 w 425024"/>
                    <a:gd name="connsiteY5" fmla="*/ 620545 h 620544"/>
                    <a:gd name="connsiteX6" fmla="*/ 362961 w 425024"/>
                    <a:gd name="connsiteY6" fmla="*/ 590294 h 620544"/>
                    <a:gd name="connsiteX7" fmla="*/ 424999 w 425024"/>
                    <a:gd name="connsiteY7" fmla="*/ 204076 h 620544"/>
                    <a:gd name="connsiteX8" fmla="*/ 215520 w 425024"/>
                    <a:gd name="connsiteY8" fmla="*/ 0 h 620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5024" h="620544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334192"/>
                        <a:pt x="9961" y="517977"/>
                        <a:pt x="62039" y="590294"/>
                      </a:cubicBezTo>
                      <a:cubicBezTo>
                        <a:pt x="82701" y="618955"/>
                        <a:pt x="122594" y="620545"/>
                        <a:pt x="122594" y="620545"/>
                      </a:cubicBezTo>
                      <a:lnTo>
                        <a:pt x="212500" y="620439"/>
                      </a:lnTo>
                      <a:lnTo>
                        <a:pt x="302405" y="620545"/>
                      </a:lnTo>
                      <a:cubicBezTo>
                        <a:pt x="302405" y="620545"/>
                        <a:pt x="342352" y="618955"/>
                        <a:pt x="362961" y="590294"/>
                      </a:cubicBezTo>
                      <a:cubicBezTo>
                        <a:pt x="415039" y="517977"/>
                        <a:pt x="424999" y="334192"/>
                        <a:pt x="424999" y="204076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2" name="任意形状 451">
                  <a:extLst>
                    <a:ext uri="{FF2B5EF4-FFF2-40B4-BE49-F238E27FC236}">
                      <a16:creationId xmlns:a16="http://schemas.microsoft.com/office/drawing/2014/main" id="{E4F28E75-B072-84B5-A3AA-7B001E39D3B0}"/>
                    </a:ext>
                  </a:extLst>
                </p:cNvPr>
                <p:cNvSpPr/>
                <p:nvPr/>
              </p:nvSpPr>
              <p:spPr>
                <a:xfrm>
                  <a:off x="1548296" y="5049238"/>
                  <a:ext cx="550983" cy="148341"/>
                </a:xfrm>
                <a:custGeom>
                  <a:avLst/>
                  <a:gdLst>
                    <a:gd name="connsiteX0" fmla="*/ 276233 w 550983"/>
                    <a:gd name="connsiteY0" fmla="*/ 0 h 148341"/>
                    <a:gd name="connsiteX1" fmla="*/ 275492 w 550983"/>
                    <a:gd name="connsiteY1" fmla="*/ 0 h 148341"/>
                    <a:gd name="connsiteX2" fmla="*/ 0 w 550983"/>
                    <a:gd name="connsiteY2" fmla="*/ 132395 h 148341"/>
                    <a:gd name="connsiteX3" fmla="*/ 0 w 550983"/>
                    <a:gd name="connsiteY3" fmla="*/ 148342 h 148341"/>
                    <a:gd name="connsiteX4" fmla="*/ 7947 w 550983"/>
                    <a:gd name="connsiteY4" fmla="*/ 148342 h 148341"/>
                    <a:gd name="connsiteX5" fmla="*/ 15894 w 550983"/>
                    <a:gd name="connsiteY5" fmla="*/ 148342 h 148341"/>
                    <a:gd name="connsiteX6" fmla="*/ 535089 w 550983"/>
                    <a:gd name="connsiteY6" fmla="*/ 148342 h 148341"/>
                    <a:gd name="connsiteX7" fmla="*/ 543036 w 550983"/>
                    <a:gd name="connsiteY7" fmla="*/ 148342 h 148341"/>
                    <a:gd name="connsiteX8" fmla="*/ 550983 w 550983"/>
                    <a:gd name="connsiteY8" fmla="*/ 148342 h 148341"/>
                    <a:gd name="connsiteX9" fmla="*/ 550983 w 550983"/>
                    <a:gd name="connsiteY9" fmla="*/ 132395 h 148341"/>
                    <a:gd name="connsiteX10" fmla="*/ 276233 w 550983"/>
                    <a:gd name="connsiteY10" fmla="*/ 0 h 148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0983" h="148341">
                      <a:moveTo>
                        <a:pt x="276233" y="0"/>
                      </a:moveTo>
                      <a:cubicBezTo>
                        <a:pt x="275968" y="0"/>
                        <a:pt x="275756" y="0"/>
                        <a:pt x="275492" y="0"/>
                      </a:cubicBezTo>
                      <a:cubicBezTo>
                        <a:pt x="139600" y="159"/>
                        <a:pt x="0" y="37615"/>
                        <a:pt x="0" y="132395"/>
                      </a:cubicBezTo>
                      <a:lnTo>
                        <a:pt x="0" y="148342"/>
                      </a:lnTo>
                      <a:lnTo>
                        <a:pt x="7947" y="148342"/>
                      </a:lnTo>
                      <a:lnTo>
                        <a:pt x="15894" y="148342"/>
                      </a:lnTo>
                      <a:lnTo>
                        <a:pt x="535089" y="148342"/>
                      </a:lnTo>
                      <a:lnTo>
                        <a:pt x="543036" y="148342"/>
                      </a:lnTo>
                      <a:lnTo>
                        <a:pt x="550983" y="148342"/>
                      </a:lnTo>
                      <a:lnTo>
                        <a:pt x="550983" y="132395"/>
                      </a:lnTo>
                      <a:cubicBezTo>
                        <a:pt x="550983" y="43019"/>
                        <a:pt x="412708" y="0"/>
                        <a:pt x="276233" y="0"/>
                      </a:cubicBezTo>
                      <a:close/>
                    </a:path>
                  </a:pathLst>
                </a:custGeom>
                <a:gradFill>
                  <a:gsLst>
                    <a:gs pos="320">
                      <a:srgbClr val="E3F2FD"/>
                    </a:gs>
                    <a:gs pos="22520">
                      <a:srgbClr val="D6ECFC"/>
                    </a:gs>
                    <a:gs pos="63480">
                      <a:srgbClr val="B4DBFB"/>
                    </a:gs>
                    <a:gs pos="100000">
                      <a:srgbClr val="90CAF9"/>
                    </a:gs>
                  </a:gsLst>
                  <a:lin ang="54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3" name="任意形状 452">
                  <a:extLst>
                    <a:ext uri="{FF2B5EF4-FFF2-40B4-BE49-F238E27FC236}">
                      <a16:creationId xmlns:a16="http://schemas.microsoft.com/office/drawing/2014/main" id="{A2835E37-6C4A-6E6B-4332-7F31B4A15CDD}"/>
                    </a:ext>
                  </a:extLst>
                </p:cNvPr>
                <p:cNvSpPr/>
                <p:nvPr/>
              </p:nvSpPr>
              <p:spPr>
                <a:xfrm>
                  <a:off x="1725141" y="5021689"/>
                  <a:ext cx="197188" cy="113129"/>
                </a:xfrm>
                <a:custGeom>
                  <a:avLst/>
                  <a:gdLst>
                    <a:gd name="connsiteX0" fmla="*/ 160368 w 197188"/>
                    <a:gd name="connsiteY0" fmla="*/ 0 h 113129"/>
                    <a:gd name="connsiteX1" fmla="*/ 36926 w 197188"/>
                    <a:gd name="connsiteY1" fmla="*/ 0 h 113129"/>
                    <a:gd name="connsiteX2" fmla="*/ 0 w 197188"/>
                    <a:gd name="connsiteY2" fmla="*/ 39893 h 113129"/>
                    <a:gd name="connsiteX3" fmla="*/ 43443 w 197188"/>
                    <a:gd name="connsiteY3" fmla="*/ 107230 h 113129"/>
                    <a:gd name="connsiteX4" fmla="*/ 64264 w 197188"/>
                    <a:gd name="connsiteY4" fmla="*/ 108342 h 113129"/>
                    <a:gd name="connsiteX5" fmla="*/ 98594 w 197188"/>
                    <a:gd name="connsiteY5" fmla="*/ 65906 h 113129"/>
                    <a:gd name="connsiteX6" fmla="*/ 132925 w 197188"/>
                    <a:gd name="connsiteY6" fmla="*/ 108342 h 113129"/>
                    <a:gd name="connsiteX7" fmla="*/ 153745 w 197188"/>
                    <a:gd name="connsiteY7" fmla="*/ 107230 h 113129"/>
                    <a:gd name="connsiteX8" fmla="*/ 197188 w 197188"/>
                    <a:gd name="connsiteY8" fmla="*/ 39893 h 113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7188" h="113129">
                      <a:moveTo>
                        <a:pt x="160368" y="0"/>
                      </a:moveTo>
                      <a:lnTo>
                        <a:pt x="36926" y="0"/>
                      </a:lnTo>
                      <a:lnTo>
                        <a:pt x="0" y="39893"/>
                      </a:lnTo>
                      <a:lnTo>
                        <a:pt x="43443" y="107230"/>
                      </a:lnTo>
                      <a:cubicBezTo>
                        <a:pt x="48211" y="114594"/>
                        <a:pt x="58754" y="115177"/>
                        <a:pt x="64264" y="108342"/>
                      </a:cubicBezTo>
                      <a:lnTo>
                        <a:pt x="98594" y="65906"/>
                      </a:lnTo>
                      <a:lnTo>
                        <a:pt x="132925" y="108342"/>
                      </a:lnTo>
                      <a:cubicBezTo>
                        <a:pt x="138435" y="115177"/>
                        <a:pt x="149030" y="114594"/>
                        <a:pt x="153745" y="107230"/>
                      </a:cubicBezTo>
                      <a:lnTo>
                        <a:pt x="197188" y="39893"/>
                      </a:lnTo>
                      <a:close/>
                    </a:path>
                  </a:pathLst>
                </a:custGeom>
                <a:gradFill>
                  <a:gsLst>
                    <a:gs pos="50000">
                      <a:srgbClr val="F5F5F5"/>
                    </a:gs>
                    <a:gs pos="100000">
                      <a:srgbClr val="DADADA"/>
                    </a:gs>
                  </a:gsLst>
                  <a:lin ang="162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4" name="任意形状 453">
                  <a:extLst>
                    <a:ext uri="{FF2B5EF4-FFF2-40B4-BE49-F238E27FC236}">
                      <a16:creationId xmlns:a16="http://schemas.microsoft.com/office/drawing/2014/main" id="{FCC1807C-8CA9-E790-78A9-0023794F064E}"/>
                    </a:ext>
                  </a:extLst>
                </p:cNvPr>
                <p:cNvSpPr/>
                <p:nvPr/>
              </p:nvSpPr>
              <p:spPr>
                <a:xfrm>
                  <a:off x="1814835" y="5121396"/>
                  <a:ext cx="17906" cy="17906"/>
                </a:xfrm>
                <a:custGeom>
                  <a:avLst/>
                  <a:gdLst>
                    <a:gd name="connsiteX0" fmla="*/ 17907 w 17906"/>
                    <a:gd name="connsiteY0" fmla="*/ 8953 h 17906"/>
                    <a:gd name="connsiteX1" fmla="*/ 8953 w 17906"/>
                    <a:gd name="connsiteY1" fmla="*/ 17907 h 17906"/>
                    <a:gd name="connsiteX2" fmla="*/ 0 w 17906"/>
                    <a:gd name="connsiteY2" fmla="*/ 8953 h 17906"/>
                    <a:gd name="connsiteX3" fmla="*/ 8953 w 17906"/>
                    <a:gd name="connsiteY3" fmla="*/ 0 h 17906"/>
                    <a:gd name="connsiteX4" fmla="*/ 17907 w 17906"/>
                    <a:gd name="connsiteY4" fmla="*/ 8953 h 17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06" h="17906">
                      <a:moveTo>
                        <a:pt x="17907" y="8953"/>
                      </a:moveTo>
                      <a:cubicBezTo>
                        <a:pt x="17907" y="13898"/>
                        <a:pt x="13898" y="17907"/>
                        <a:pt x="8953" y="17907"/>
                      </a:cubicBezTo>
                      <a:cubicBezTo>
                        <a:pt x="4009" y="17907"/>
                        <a:pt x="0" y="13898"/>
                        <a:pt x="0" y="8953"/>
                      </a:cubicBezTo>
                      <a:cubicBezTo>
                        <a:pt x="0" y="4009"/>
                        <a:pt x="4009" y="0"/>
                        <a:pt x="8953" y="0"/>
                      </a:cubicBezTo>
                      <a:cubicBezTo>
                        <a:pt x="13898" y="0"/>
                        <a:pt x="17907" y="4009"/>
                        <a:pt x="17907" y="8953"/>
                      </a:cubicBezTo>
                      <a:close/>
                    </a:path>
                  </a:pathLst>
                </a:custGeom>
                <a:solidFill>
                  <a:srgbClr val="64B5F6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5" name="任意形状 454">
                  <a:extLst>
                    <a:ext uri="{FF2B5EF4-FFF2-40B4-BE49-F238E27FC236}">
                      <a16:creationId xmlns:a16="http://schemas.microsoft.com/office/drawing/2014/main" id="{2E66892A-0CFC-6775-1F06-DAB5B9AB790A}"/>
                    </a:ext>
                  </a:extLst>
                </p:cNvPr>
                <p:cNvSpPr/>
                <p:nvPr/>
              </p:nvSpPr>
              <p:spPr>
                <a:xfrm>
                  <a:off x="1814835" y="5163779"/>
                  <a:ext cx="17906" cy="17906"/>
                </a:xfrm>
                <a:custGeom>
                  <a:avLst/>
                  <a:gdLst>
                    <a:gd name="connsiteX0" fmla="*/ 17907 w 17906"/>
                    <a:gd name="connsiteY0" fmla="*/ 8953 h 17906"/>
                    <a:gd name="connsiteX1" fmla="*/ 8953 w 17906"/>
                    <a:gd name="connsiteY1" fmla="*/ 17907 h 17906"/>
                    <a:gd name="connsiteX2" fmla="*/ 0 w 17906"/>
                    <a:gd name="connsiteY2" fmla="*/ 8953 h 17906"/>
                    <a:gd name="connsiteX3" fmla="*/ 8953 w 17906"/>
                    <a:gd name="connsiteY3" fmla="*/ 0 h 17906"/>
                    <a:gd name="connsiteX4" fmla="*/ 17907 w 17906"/>
                    <a:gd name="connsiteY4" fmla="*/ 8953 h 17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06" h="17906">
                      <a:moveTo>
                        <a:pt x="17907" y="8953"/>
                      </a:moveTo>
                      <a:cubicBezTo>
                        <a:pt x="17907" y="13898"/>
                        <a:pt x="13898" y="17907"/>
                        <a:pt x="8953" y="17907"/>
                      </a:cubicBezTo>
                      <a:cubicBezTo>
                        <a:pt x="4009" y="17907"/>
                        <a:pt x="0" y="13898"/>
                        <a:pt x="0" y="8953"/>
                      </a:cubicBezTo>
                      <a:cubicBezTo>
                        <a:pt x="0" y="4009"/>
                        <a:pt x="4009" y="0"/>
                        <a:pt x="8953" y="0"/>
                      </a:cubicBezTo>
                      <a:cubicBezTo>
                        <a:pt x="13898" y="0"/>
                        <a:pt x="17907" y="4009"/>
                        <a:pt x="17907" y="8953"/>
                      </a:cubicBezTo>
                      <a:close/>
                    </a:path>
                  </a:pathLst>
                </a:custGeom>
                <a:solidFill>
                  <a:srgbClr val="64B5F6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6" name="任意形状 455">
                  <a:extLst>
                    <a:ext uri="{FF2B5EF4-FFF2-40B4-BE49-F238E27FC236}">
                      <a16:creationId xmlns:a16="http://schemas.microsoft.com/office/drawing/2014/main" id="{4DBF84F5-60DA-5168-E691-5A7F07BA4D90}"/>
                    </a:ext>
                  </a:extLst>
                </p:cNvPr>
                <p:cNvSpPr/>
                <p:nvPr/>
              </p:nvSpPr>
              <p:spPr>
                <a:xfrm>
                  <a:off x="1775683" y="4987412"/>
                  <a:ext cx="96263" cy="96157"/>
                </a:xfrm>
                <a:custGeom>
                  <a:avLst/>
                  <a:gdLst>
                    <a:gd name="connsiteX0" fmla="*/ 48105 w 96263"/>
                    <a:gd name="connsiteY0" fmla="*/ 0 h 96157"/>
                    <a:gd name="connsiteX1" fmla="*/ 0 w 96263"/>
                    <a:gd name="connsiteY1" fmla="*/ 0 h 96157"/>
                    <a:gd name="connsiteX2" fmla="*/ 0 w 96263"/>
                    <a:gd name="connsiteY2" fmla="*/ 52873 h 96157"/>
                    <a:gd name="connsiteX3" fmla="*/ 43761 w 96263"/>
                    <a:gd name="connsiteY3" fmla="*/ 96157 h 96157"/>
                    <a:gd name="connsiteX4" fmla="*/ 52502 w 96263"/>
                    <a:gd name="connsiteY4" fmla="*/ 96157 h 96157"/>
                    <a:gd name="connsiteX5" fmla="*/ 96263 w 96263"/>
                    <a:gd name="connsiteY5" fmla="*/ 52873 h 96157"/>
                    <a:gd name="connsiteX6" fmla="*/ 96263 w 96263"/>
                    <a:gd name="connsiteY6" fmla="*/ 0 h 96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6263" h="96157">
                      <a:moveTo>
                        <a:pt x="48105" y="0"/>
                      </a:moveTo>
                      <a:lnTo>
                        <a:pt x="0" y="0"/>
                      </a:lnTo>
                      <a:lnTo>
                        <a:pt x="0" y="52873"/>
                      </a:lnTo>
                      <a:cubicBezTo>
                        <a:pt x="0" y="76767"/>
                        <a:pt x="19602" y="96157"/>
                        <a:pt x="43761" y="96157"/>
                      </a:cubicBezTo>
                      <a:lnTo>
                        <a:pt x="52502" y="96157"/>
                      </a:lnTo>
                      <a:cubicBezTo>
                        <a:pt x="76661" y="96157"/>
                        <a:pt x="96263" y="76767"/>
                        <a:pt x="96263" y="52873"/>
                      </a:cubicBezTo>
                      <a:lnTo>
                        <a:pt x="96263" y="0"/>
                      </a:ln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7" name="任意形状 456">
                  <a:extLst>
                    <a:ext uri="{FF2B5EF4-FFF2-40B4-BE49-F238E27FC236}">
                      <a16:creationId xmlns:a16="http://schemas.microsoft.com/office/drawing/2014/main" id="{9573325B-A071-C6FF-3292-36044FD327BC}"/>
                    </a:ext>
                  </a:extLst>
                </p:cNvPr>
                <p:cNvSpPr/>
                <p:nvPr/>
              </p:nvSpPr>
              <p:spPr>
                <a:xfrm>
                  <a:off x="1648268" y="4625617"/>
                  <a:ext cx="351039" cy="425051"/>
                </a:xfrm>
                <a:custGeom>
                  <a:avLst/>
                  <a:gdLst>
                    <a:gd name="connsiteX0" fmla="*/ 175520 w 351039"/>
                    <a:gd name="connsiteY0" fmla="*/ 0 h 425051"/>
                    <a:gd name="connsiteX1" fmla="*/ 0 w 351039"/>
                    <a:gd name="connsiteY1" fmla="*/ 211440 h 425051"/>
                    <a:gd name="connsiteX2" fmla="*/ 133666 w 351039"/>
                    <a:gd name="connsiteY2" fmla="*/ 417158 h 425051"/>
                    <a:gd name="connsiteX3" fmla="*/ 175520 w 351039"/>
                    <a:gd name="connsiteY3" fmla="*/ 425052 h 425051"/>
                    <a:gd name="connsiteX4" fmla="*/ 217109 w 351039"/>
                    <a:gd name="connsiteY4" fmla="*/ 417264 h 425051"/>
                    <a:gd name="connsiteX5" fmla="*/ 351040 w 351039"/>
                    <a:gd name="connsiteY5" fmla="*/ 211493 h 425051"/>
                    <a:gd name="connsiteX6" fmla="*/ 175520 w 351039"/>
                    <a:gd name="connsiteY6" fmla="*/ 0 h 425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51039" h="425051">
                      <a:moveTo>
                        <a:pt x="175520" y="0"/>
                      </a:moveTo>
                      <a:cubicBezTo>
                        <a:pt x="84396" y="0"/>
                        <a:pt x="0" y="67760"/>
                        <a:pt x="0" y="211440"/>
                      </a:cubicBezTo>
                      <a:cubicBezTo>
                        <a:pt x="0" y="326828"/>
                        <a:pt x="71469" y="395118"/>
                        <a:pt x="133666" y="417158"/>
                      </a:cubicBezTo>
                      <a:cubicBezTo>
                        <a:pt x="148501" y="422403"/>
                        <a:pt x="162805" y="425052"/>
                        <a:pt x="175520" y="425052"/>
                      </a:cubicBezTo>
                      <a:cubicBezTo>
                        <a:pt x="188129" y="425052"/>
                        <a:pt x="202380" y="422456"/>
                        <a:pt x="217109" y="417264"/>
                      </a:cubicBezTo>
                      <a:cubicBezTo>
                        <a:pt x="279412" y="395330"/>
                        <a:pt x="351040" y="327040"/>
                        <a:pt x="351040" y="211493"/>
                      </a:cubicBezTo>
                      <a:cubicBezTo>
                        <a:pt x="351040" y="67760"/>
                        <a:pt x="266644" y="0"/>
                        <a:pt x="175520" y="0"/>
                      </a:cubicBezTo>
                      <a:close/>
                    </a:path>
                  </a:pathLst>
                </a:custGeom>
                <a:solidFill>
                  <a:srgbClr val="F9DDB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8" name="任意形状 457">
                  <a:extLst>
                    <a:ext uri="{FF2B5EF4-FFF2-40B4-BE49-F238E27FC236}">
                      <a16:creationId xmlns:a16="http://schemas.microsoft.com/office/drawing/2014/main" id="{D22F487F-5C93-9274-9D82-A95C6FCBA46C}"/>
                    </a:ext>
                  </a:extLst>
                </p:cNvPr>
                <p:cNvSpPr/>
                <p:nvPr/>
              </p:nvSpPr>
              <p:spPr>
                <a:xfrm>
                  <a:off x="1799370" y="4900791"/>
                  <a:ext cx="48767" cy="23045"/>
                </a:xfrm>
                <a:custGeom>
                  <a:avLst/>
                  <a:gdLst>
                    <a:gd name="connsiteX0" fmla="*/ 44603 w 48767"/>
                    <a:gd name="connsiteY0" fmla="*/ 424 h 23045"/>
                    <a:gd name="connsiteX1" fmla="*/ 42907 w 48767"/>
                    <a:gd name="connsiteY1" fmla="*/ 0 h 23045"/>
                    <a:gd name="connsiteX2" fmla="*/ 5875 w 48767"/>
                    <a:gd name="connsiteY2" fmla="*/ 0 h 23045"/>
                    <a:gd name="connsiteX3" fmla="*/ 4180 w 48767"/>
                    <a:gd name="connsiteY3" fmla="*/ 424 h 23045"/>
                    <a:gd name="connsiteX4" fmla="*/ 577 w 48767"/>
                    <a:gd name="connsiteY4" fmla="*/ 8953 h 23045"/>
                    <a:gd name="connsiteX5" fmla="*/ 24365 w 48767"/>
                    <a:gd name="connsiteY5" fmla="*/ 23046 h 23045"/>
                    <a:gd name="connsiteX6" fmla="*/ 48152 w 48767"/>
                    <a:gd name="connsiteY6" fmla="*/ 8953 h 23045"/>
                    <a:gd name="connsiteX7" fmla="*/ 44603 w 48767"/>
                    <a:gd name="connsiteY7" fmla="*/ 424 h 23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767" h="23045">
                      <a:moveTo>
                        <a:pt x="44603" y="424"/>
                      </a:moveTo>
                      <a:cubicBezTo>
                        <a:pt x="44020" y="212"/>
                        <a:pt x="43490" y="53"/>
                        <a:pt x="42907" y="0"/>
                      </a:cubicBezTo>
                      <a:lnTo>
                        <a:pt x="5875" y="0"/>
                      </a:lnTo>
                      <a:cubicBezTo>
                        <a:pt x="5292" y="53"/>
                        <a:pt x="4762" y="212"/>
                        <a:pt x="4180" y="424"/>
                      </a:cubicBezTo>
                      <a:cubicBezTo>
                        <a:pt x="842" y="1801"/>
                        <a:pt x="-1012" y="5245"/>
                        <a:pt x="577" y="8953"/>
                      </a:cubicBezTo>
                      <a:cubicBezTo>
                        <a:pt x="2166" y="12662"/>
                        <a:pt x="9530" y="23046"/>
                        <a:pt x="24365" y="23046"/>
                      </a:cubicBezTo>
                      <a:cubicBezTo>
                        <a:pt x="39199" y="23046"/>
                        <a:pt x="46616" y="12662"/>
                        <a:pt x="48152" y="8953"/>
                      </a:cubicBezTo>
                      <a:cubicBezTo>
                        <a:pt x="49795" y="5245"/>
                        <a:pt x="47993" y="1748"/>
                        <a:pt x="44603" y="424"/>
                      </a:cubicBezTo>
                      <a:close/>
                    </a:path>
                  </a:pathLst>
                </a:custGeom>
                <a:solidFill>
                  <a:srgbClr val="DBA689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59" name="任意形状 458">
                  <a:extLst>
                    <a:ext uri="{FF2B5EF4-FFF2-40B4-BE49-F238E27FC236}">
                      <a16:creationId xmlns:a16="http://schemas.microsoft.com/office/drawing/2014/main" id="{C1DF5610-47F9-29E4-5273-A09A2457F3BB}"/>
                    </a:ext>
                  </a:extLst>
                </p:cNvPr>
                <p:cNvSpPr/>
                <p:nvPr/>
              </p:nvSpPr>
              <p:spPr>
                <a:xfrm>
                  <a:off x="1711896" y="4825825"/>
                  <a:ext cx="51601" cy="53402"/>
                </a:xfrm>
                <a:custGeom>
                  <a:avLst/>
                  <a:gdLst>
                    <a:gd name="connsiteX0" fmla="*/ 51602 w 51601"/>
                    <a:gd name="connsiteY0" fmla="*/ 26701 h 53402"/>
                    <a:gd name="connsiteX1" fmla="*/ 25801 w 51601"/>
                    <a:gd name="connsiteY1" fmla="*/ 53403 h 53402"/>
                    <a:gd name="connsiteX2" fmla="*/ 0 w 51601"/>
                    <a:gd name="connsiteY2" fmla="*/ 26701 h 53402"/>
                    <a:gd name="connsiteX3" fmla="*/ 25801 w 51601"/>
                    <a:gd name="connsiteY3" fmla="*/ 0 h 53402"/>
                    <a:gd name="connsiteX4" fmla="*/ 51602 w 51601"/>
                    <a:gd name="connsiteY4" fmla="*/ 26701 h 53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01" h="53402">
                      <a:moveTo>
                        <a:pt x="51602" y="26701"/>
                      </a:moveTo>
                      <a:cubicBezTo>
                        <a:pt x="51602" y="41448"/>
                        <a:pt x="40050" y="53403"/>
                        <a:pt x="25801" y="53403"/>
                      </a:cubicBezTo>
                      <a:cubicBezTo>
                        <a:pt x="11551" y="53403"/>
                        <a:pt x="0" y="41448"/>
                        <a:pt x="0" y="26701"/>
                      </a:cubicBezTo>
                      <a:cubicBezTo>
                        <a:pt x="0" y="11955"/>
                        <a:pt x="11551" y="0"/>
                        <a:pt x="25801" y="0"/>
                      </a:cubicBezTo>
                      <a:cubicBezTo>
                        <a:pt x="40050" y="0"/>
                        <a:pt x="51602" y="11955"/>
                        <a:pt x="51602" y="2670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0" name="任意形状 459">
                  <a:extLst>
                    <a:ext uri="{FF2B5EF4-FFF2-40B4-BE49-F238E27FC236}">
                      <a16:creationId xmlns:a16="http://schemas.microsoft.com/office/drawing/2014/main" id="{81983D34-E87A-A0AE-0A37-69869671E26D}"/>
                    </a:ext>
                  </a:extLst>
                </p:cNvPr>
                <p:cNvSpPr/>
                <p:nvPr/>
              </p:nvSpPr>
              <p:spPr>
                <a:xfrm>
                  <a:off x="1884078" y="4825825"/>
                  <a:ext cx="51601" cy="53402"/>
                </a:xfrm>
                <a:custGeom>
                  <a:avLst/>
                  <a:gdLst>
                    <a:gd name="connsiteX0" fmla="*/ 51602 w 51601"/>
                    <a:gd name="connsiteY0" fmla="*/ 26701 h 53402"/>
                    <a:gd name="connsiteX1" fmla="*/ 25801 w 51601"/>
                    <a:gd name="connsiteY1" fmla="*/ 53403 h 53402"/>
                    <a:gd name="connsiteX2" fmla="*/ 0 w 51601"/>
                    <a:gd name="connsiteY2" fmla="*/ 26701 h 53402"/>
                    <a:gd name="connsiteX3" fmla="*/ 25801 w 51601"/>
                    <a:gd name="connsiteY3" fmla="*/ 0 h 53402"/>
                    <a:gd name="connsiteX4" fmla="*/ 51602 w 51601"/>
                    <a:gd name="connsiteY4" fmla="*/ 26701 h 53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1601" h="53402">
                      <a:moveTo>
                        <a:pt x="51602" y="26701"/>
                      </a:moveTo>
                      <a:cubicBezTo>
                        <a:pt x="51602" y="41448"/>
                        <a:pt x="40050" y="53403"/>
                        <a:pt x="25801" y="53403"/>
                      </a:cubicBezTo>
                      <a:cubicBezTo>
                        <a:pt x="11551" y="53403"/>
                        <a:pt x="0" y="41448"/>
                        <a:pt x="0" y="26701"/>
                      </a:cubicBezTo>
                      <a:cubicBezTo>
                        <a:pt x="0" y="11955"/>
                        <a:pt x="11551" y="0"/>
                        <a:pt x="25801" y="0"/>
                      </a:cubicBezTo>
                      <a:cubicBezTo>
                        <a:pt x="40050" y="0"/>
                        <a:pt x="51602" y="11955"/>
                        <a:pt x="51602" y="2670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1" name="任意形状 460">
                  <a:extLst>
                    <a:ext uri="{FF2B5EF4-FFF2-40B4-BE49-F238E27FC236}">
                      <a16:creationId xmlns:a16="http://schemas.microsoft.com/office/drawing/2014/main" id="{A9BCC772-C3B8-D50F-B8B7-499F58A2614A}"/>
                    </a:ext>
                  </a:extLst>
                </p:cNvPr>
                <p:cNvSpPr/>
                <p:nvPr/>
              </p:nvSpPr>
              <p:spPr>
                <a:xfrm>
                  <a:off x="1697998" y="4788634"/>
                  <a:ext cx="79464" cy="26821"/>
                </a:xfrm>
                <a:custGeom>
                  <a:avLst/>
                  <a:gdLst>
                    <a:gd name="connsiteX0" fmla="*/ 78056 w 79464"/>
                    <a:gd name="connsiteY0" fmla="*/ 15947 h 26821"/>
                    <a:gd name="connsiteX1" fmla="*/ 39752 w 79464"/>
                    <a:gd name="connsiteY1" fmla="*/ 0 h 26821"/>
                    <a:gd name="connsiteX2" fmla="*/ 1448 w 79464"/>
                    <a:gd name="connsiteY2" fmla="*/ 15947 h 26821"/>
                    <a:gd name="connsiteX3" fmla="*/ 1342 w 79464"/>
                    <a:gd name="connsiteY3" fmla="*/ 24158 h 26821"/>
                    <a:gd name="connsiteX4" fmla="*/ 11408 w 79464"/>
                    <a:gd name="connsiteY4" fmla="*/ 26225 h 26821"/>
                    <a:gd name="connsiteX5" fmla="*/ 39752 w 79464"/>
                    <a:gd name="connsiteY5" fmla="*/ 19973 h 26821"/>
                    <a:gd name="connsiteX6" fmla="*/ 68096 w 79464"/>
                    <a:gd name="connsiteY6" fmla="*/ 26225 h 26821"/>
                    <a:gd name="connsiteX7" fmla="*/ 78162 w 79464"/>
                    <a:gd name="connsiteY7" fmla="*/ 24158 h 26821"/>
                    <a:gd name="connsiteX8" fmla="*/ 78056 w 7946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46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45" y="22145"/>
                        <a:pt x="80175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2" name="任意形状 461">
                  <a:extLst>
                    <a:ext uri="{FF2B5EF4-FFF2-40B4-BE49-F238E27FC236}">
                      <a16:creationId xmlns:a16="http://schemas.microsoft.com/office/drawing/2014/main" id="{454AE193-047A-73E2-2D03-0B492DF6568C}"/>
                    </a:ext>
                  </a:extLst>
                </p:cNvPr>
                <p:cNvSpPr/>
                <p:nvPr/>
              </p:nvSpPr>
              <p:spPr>
                <a:xfrm>
                  <a:off x="1870127" y="4788634"/>
                  <a:ext cx="79504" cy="26821"/>
                </a:xfrm>
                <a:custGeom>
                  <a:avLst/>
                  <a:gdLst>
                    <a:gd name="connsiteX0" fmla="*/ 78056 w 79504"/>
                    <a:gd name="connsiteY0" fmla="*/ 15947 h 26821"/>
                    <a:gd name="connsiteX1" fmla="*/ 39752 w 79504"/>
                    <a:gd name="connsiteY1" fmla="*/ 0 h 26821"/>
                    <a:gd name="connsiteX2" fmla="*/ 1448 w 79504"/>
                    <a:gd name="connsiteY2" fmla="*/ 15947 h 26821"/>
                    <a:gd name="connsiteX3" fmla="*/ 1342 w 79504"/>
                    <a:gd name="connsiteY3" fmla="*/ 24158 h 26821"/>
                    <a:gd name="connsiteX4" fmla="*/ 11408 w 79504"/>
                    <a:gd name="connsiteY4" fmla="*/ 26225 h 26821"/>
                    <a:gd name="connsiteX5" fmla="*/ 39752 w 79504"/>
                    <a:gd name="connsiteY5" fmla="*/ 19973 h 26821"/>
                    <a:gd name="connsiteX6" fmla="*/ 68096 w 79504"/>
                    <a:gd name="connsiteY6" fmla="*/ 26225 h 26821"/>
                    <a:gd name="connsiteX7" fmla="*/ 78162 w 79504"/>
                    <a:gd name="connsiteY7" fmla="*/ 24158 h 26821"/>
                    <a:gd name="connsiteX8" fmla="*/ 78056 w 7950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50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98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3" name="任意形状 462">
                  <a:extLst>
                    <a:ext uri="{FF2B5EF4-FFF2-40B4-BE49-F238E27FC236}">
                      <a16:creationId xmlns:a16="http://schemas.microsoft.com/office/drawing/2014/main" id="{6BDA471B-6AA9-EB61-411E-9F28D80BD2C8}"/>
                    </a:ext>
                  </a:extLst>
                </p:cNvPr>
                <p:cNvSpPr/>
                <p:nvPr/>
              </p:nvSpPr>
              <p:spPr>
                <a:xfrm>
                  <a:off x="1763594" y="4942191"/>
                  <a:ext cx="120445" cy="41936"/>
                </a:xfrm>
                <a:custGeom>
                  <a:avLst/>
                  <a:gdLst>
                    <a:gd name="connsiteX0" fmla="*/ 104273 w 120445"/>
                    <a:gd name="connsiteY0" fmla="*/ 1831 h 41936"/>
                    <a:gd name="connsiteX1" fmla="*/ 16274 w 120445"/>
                    <a:gd name="connsiteY1" fmla="*/ 1831 h 41936"/>
                    <a:gd name="connsiteX2" fmla="*/ 911 w 120445"/>
                    <a:gd name="connsiteY2" fmla="*/ 13539 h 41936"/>
                    <a:gd name="connsiteX3" fmla="*/ 60406 w 120445"/>
                    <a:gd name="connsiteY3" fmla="*/ 41936 h 41936"/>
                    <a:gd name="connsiteX4" fmla="*/ 119531 w 120445"/>
                    <a:gd name="connsiteY4" fmla="*/ 13539 h 41936"/>
                    <a:gd name="connsiteX5" fmla="*/ 104273 w 120445"/>
                    <a:gd name="connsiteY5" fmla="*/ 1831 h 41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445" h="41936">
                      <a:moveTo>
                        <a:pt x="104273" y="1831"/>
                      </a:moveTo>
                      <a:cubicBezTo>
                        <a:pt x="87584" y="11738"/>
                        <a:pt x="32910" y="11738"/>
                        <a:pt x="16274" y="1831"/>
                      </a:cubicBezTo>
                      <a:cubicBezTo>
                        <a:pt x="6685" y="-3838"/>
                        <a:pt x="-3063" y="4851"/>
                        <a:pt x="911" y="13539"/>
                      </a:cubicBezTo>
                      <a:cubicBezTo>
                        <a:pt x="4831" y="22069"/>
                        <a:pt x="34658" y="41936"/>
                        <a:pt x="60406" y="41936"/>
                      </a:cubicBezTo>
                      <a:cubicBezTo>
                        <a:pt x="86154" y="41936"/>
                        <a:pt x="115610" y="22069"/>
                        <a:pt x="119531" y="13539"/>
                      </a:cubicBezTo>
                      <a:cubicBezTo>
                        <a:pt x="123504" y="4851"/>
                        <a:pt x="113809" y="-3891"/>
                        <a:pt x="104273" y="1831"/>
                      </a:cubicBezTo>
                      <a:close/>
                    </a:path>
                  </a:pathLst>
                </a:custGeom>
                <a:solidFill>
                  <a:srgbClr val="444444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4" name="任意形状 463">
                  <a:extLst>
                    <a:ext uri="{FF2B5EF4-FFF2-40B4-BE49-F238E27FC236}">
                      <a16:creationId xmlns:a16="http://schemas.microsoft.com/office/drawing/2014/main" id="{3E31C548-A334-5485-3B75-518004C044E0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4938" cy="338218"/>
                </a:xfrm>
                <a:custGeom>
                  <a:avLst/>
                  <a:gdLst>
                    <a:gd name="connsiteX0" fmla="*/ 215520 w 424938"/>
                    <a:gd name="connsiteY0" fmla="*/ 0 h 338218"/>
                    <a:gd name="connsiteX1" fmla="*/ 0 w 424938"/>
                    <a:gd name="connsiteY1" fmla="*/ 204076 h 338218"/>
                    <a:gd name="connsiteX2" fmla="*/ 3974 w 424938"/>
                    <a:gd name="connsiteY2" fmla="*/ 338219 h 338218"/>
                    <a:gd name="connsiteX3" fmla="*/ 39576 w 424938"/>
                    <a:gd name="connsiteY3" fmla="*/ 338113 h 338218"/>
                    <a:gd name="connsiteX4" fmla="*/ 82383 w 424938"/>
                    <a:gd name="connsiteY4" fmla="*/ 219757 h 338218"/>
                    <a:gd name="connsiteX5" fmla="*/ 267863 w 424938"/>
                    <a:gd name="connsiteY5" fmla="*/ 130276 h 338218"/>
                    <a:gd name="connsiteX6" fmla="*/ 359358 w 424938"/>
                    <a:gd name="connsiteY6" fmla="*/ 219599 h 338218"/>
                    <a:gd name="connsiteX7" fmla="*/ 381662 w 424938"/>
                    <a:gd name="connsiteY7" fmla="*/ 338166 h 338218"/>
                    <a:gd name="connsiteX8" fmla="*/ 420867 w 424938"/>
                    <a:gd name="connsiteY8" fmla="*/ 338166 h 338218"/>
                    <a:gd name="connsiteX9" fmla="*/ 420973 w 424938"/>
                    <a:gd name="connsiteY9" fmla="*/ 337318 h 338218"/>
                    <a:gd name="connsiteX10" fmla="*/ 424893 w 424938"/>
                    <a:gd name="connsiteY10" fmla="*/ 203970 h 338218"/>
                    <a:gd name="connsiteX11" fmla="*/ 215520 w 424938"/>
                    <a:gd name="connsiteY11" fmla="*/ 0 h 338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4938" h="338218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245187"/>
                        <a:pt x="1007" y="291650"/>
                        <a:pt x="3974" y="338219"/>
                      </a:cubicBezTo>
                      <a:lnTo>
                        <a:pt x="39576" y="338113"/>
                      </a:lnTo>
                      <a:cubicBezTo>
                        <a:pt x="39258" y="322643"/>
                        <a:pt x="50119" y="227016"/>
                        <a:pt x="82383" y="219757"/>
                      </a:cubicBezTo>
                      <a:cubicBezTo>
                        <a:pt x="200844" y="193109"/>
                        <a:pt x="267863" y="130276"/>
                        <a:pt x="267863" y="130276"/>
                      </a:cubicBezTo>
                      <a:cubicBezTo>
                        <a:pt x="285293" y="168315"/>
                        <a:pt x="339809" y="205453"/>
                        <a:pt x="359358" y="219599"/>
                      </a:cubicBezTo>
                      <a:cubicBezTo>
                        <a:pt x="375411" y="231201"/>
                        <a:pt x="381980" y="317875"/>
                        <a:pt x="381662" y="338166"/>
                      </a:cubicBezTo>
                      <a:lnTo>
                        <a:pt x="420867" y="338166"/>
                      </a:lnTo>
                      <a:cubicBezTo>
                        <a:pt x="420867" y="337901"/>
                        <a:pt x="420973" y="337636"/>
                        <a:pt x="420973" y="337318"/>
                      </a:cubicBezTo>
                      <a:cubicBezTo>
                        <a:pt x="423940" y="290961"/>
                        <a:pt x="424893" y="244817"/>
                        <a:pt x="424893" y="203970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65" name="任意形状 464">
                  <a:extLst>
                    <a:ext uri="{FF2B5EF4-FFF2-40B4-BE49-F238E27FC236}">
                      <a16:creationId xmlns:a16="http://schemas.microsoft.com/office/drawing/2014/main" id="{E4BDE603-0EFB-F18A-B4B4-30F80EAB5CD3}"/>
                    </a:ext>
                  </a:extLst>
                </p:cNvPr>
                <p:cNvSpPr/>
                <p:nvPr/>
              </p:nvSpPr>
              <p:spPr>
                <a:xfrm>
                  <a:off x="1611288" y="4555844"/>
                  <a:ext cx="424938" cy="338218"/>
                </a:xfrm>
                <a:custGeom>
                  <a:avLst/>
                  <a:gdLst>
                    <a:gd name="connsiteX0" fmla="*/ 215520 w 424938"/>
                    <a:gd name="connsiteY0" fmla="*/ 0 h 338218"/>
                    <a:gd name="connsiteX1" fmla="*/ 0 w 424938"/>
                    <a:gd name="connsiteY1" fmla="*/ 204076 h 338218"/>
                    <a:gd name="connsiteX2" fmla="*/ 3974 w 424938"/>
                    <a:gd name="connsiteY2" fmla="*/ 338219 h 338218"/>
                    <a:gd name="connsiteX3" fmla="*/ 39576 w 424938"/>
                    <a:gd name="connsiteY3" fmla="*/ 338113 h 338218"/>
                    <a:gd name="connsiteX4" fmla="*/ 82383 w 424938"/>
                    <a:gd name="connsiteY4" fmla="*/ 219757 h 338218"/>
                    <a:gd name="connsiteX5" fmla="*/ 267863 w 424938"/>
                    <a:gd name="connsiteY5" fmla="*/ 130276 h 338218"/>
                    <a:gd name="connsiteX6" fmla="*/ 359358 w 424938"/>
                    <a:gd name="connsiteY6" fmla="*/ 219599 h 338218"/>
                    <a:gd name="connsiteX7" fmla="*/ 381662 w 424938"/>
                    <a:gd name="connsiteY7" fmla="*/ 338166 h 338218"/>
                    <a:gd name="connsiteX8" fmla="*/ 420867 w 424938"/>
                    <a:gd name="connsiteY8" fmla="*/ 338166 h 338218"/>
                    <a:gd name="connsiteX9" fmla="*/ 420973 w 424938"/>
                    <a:gd name="connsiteY9" fmla="*/ 337318 h 338218"/>
                    <a:gd name="connsiteX10" fmla="*/ 424893 w 424938"/>
                    <a:gd name="connsiteY10" fmla="*/ 203970 h 338218"/>
                    <a:gd name="connsiteX11" fmla="*/ 215520 w 424938"/>
                    <a:gd name="connsiteY11" fmla="*/ 0 h 338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4938" h="338218">
                      <a:moveTo>
                        <a:pt x="215520" y="0"/>
                      </a:moveTo>
                      <a:cubicBezTo>
                        <a:pt x="-1748" y="0"/>
                        <a:pt x="0" y="200897"/>
                        <a:pt x="0" y="204076"/>
                      </a:cubicBezTo>
                      <a:cubicBezTo>
                        <a:pt x="0" y="245187"/>
                        <a:pt x="1007" y="291650"/>
                        <a:pt x="3974" y="338219"/>
                      </a:cubicBezTo>
                      <a:lnTo>
                        <a:pt x="39576" y="338113"/>
                      </a:lnTo>
                      <a:cubicBezTo>
                        <a:pt x="39258" y="322643"/>
                        <a:pt x="50119" y="227016"/>
                        <a:pt x="82383" y="219757"/>
                      </a:cubicBezTo>
                      <a:cubicBezTo>
                        <a:pt x="200844" y="193109"/>
                        <a:pt x="267863" y="130276"/>
                        <a:pt x="267863" y="130276"/>
                      </a:cubicBezTo>
                      <a:cubicBezTo>
                        <a:pt x="285293" y="168315"/>
                        <a:pt x="339809" y="205453"/>
                        <a:pt x="359358" y="219599"/>
                      </a:cubicBezTo>
                      <a:cubicBezTo>
                        <a:pt x="375411" y="231201"/>
                        <a:pt x="381980" y="317875"/>
                        <a:pt x="381662" y="338166"/>
                      </a:cubicBezTo>
                      <a:lnTo>
                        <a:pt x="420867" y="338166"/>
                      </a:lnTo>
                      <a:cubicBezTo>
                        <a:pt x="420867" y="337901"/>
                        <a:pt x="420973" y="337636"/>
                        <a:pt x="420973" y="337318"/>
                      </a:cubicBezTo>
                      <a:cubicBezTo>
                        <a:pt x="423940" y="290961"/>
                        <a:pt x="424893" y="244817"/>
                        <a:pt x="424893" y="203970"/>
                      </a:cubicBezTo>
                      <a:cubicBezTo>
                        <a:pt x="424946" y="200897"/>
                        <a:pt x="432787" y="0"/>
                        <a:pt x="215520" y="0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</p:grpSp>
          <p:cxnSp>
            <p:nvCxnSpPr>
              <p:cNvPr id="417" name="直线连接符 416">
                <a:extLst>
                  <a:ext uri="{FF2B5EF4-FFF2-40B4-BE49-F238E27FC236}">
                    <a16:creationId xmlns:a16="http://schemas.microsoft.com/office/drawing/2014/main" id="{F16C814A-4219-1335-123D-8F58FE5EED05}"/>
                  </a:ext>
                </a:extLst>
              </p:cNvPr>
              <p:cNvCxnSpPr>
                <a:cxnSpLocks/>
                <a:stCxn id="468" idx="3"/>
                <a:endCxn id="455" idx="1"/>
              </p:cNvCxnSpPr>
              <p:nvPr/>
            </p:nvCxnSpPr>
            <p:spPr>
              <a:xfrm flipH="1" flipV="1">
                <a:off x="6944567" y="2642035"/>
                <a:ext cx="392535" cy="551354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8" name="直线连接符 417">
                <a:extLst>
                  <a:ext uri="{FF2B5EF4-FFF2-40B4-BE49-F238E27FC236}">
                    <a16:creationId xmlns:a16="http://schemas.microsoft.com/office/drawing/2014/main" id="{ABD4E853-8F45-5618-A197-0BD5CBF79482}"/>
                  </a:ext>
                </a:extLst>
              </p:cNvPr>
              <p:cNvCxnSpPr>
                <a:cxnSpLocks/>
                <a:stCxn id="449" idx="11"/>
                <a:endCxn id="465" idx="10"/>
              </p:cNvCxnSpPr>
              <p:nvPr/>
            </p:nvCxnSpPr>
            <p:spPr>
              <a:xfrm flipH="1">
                <a:off x="7097593" y="2333016"/>
                <a:ext cx="868620" cy="5066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9" name="直线连接符 418">
                <a:extLst>
                  <a:ext uri="{FF2B5EF4-FFF2-40B4-BE49-F238E27FC236}">
                    <a16:creationId xmlns:a16="http://schemas.microsoft.com/office/drawing/2014/main" id="{B8A263BC-47D6-98D5-86A7-EC75E61FECE0}"/>
                  </a:ext>
                </a:extLst>
              </p:cNvPr>
              <p:cNvCxnSpPr>
                <a:cxnSpLocks/>
                <a:stCxn id="468" idx="3"/>
                <a:endCxn id="455" idx="1"/>
              </p:cNvCxnSpPr>
              <p:nvPr/>
            </p:nvCxnSpPr>
            <p:spPr>
              <a:xfrm flipH="1" flipV="1">
                <a:off x="6944567" y="2642035"/>
                <a:ext cx="392535" cy="551354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直线连接符 419">
                <a:extLst>
                  <a:ext uri="{FF2B5EF4-FFF2-40B4-BE49-F238E27FC236}">
                    <a16:creationId xmlns:a16="http://schemas.microsoft.com/office/drawing/2014/main" id="{98E26C52-5DE2-EA10-A991-C5698BE8A91A}"/>
                  </a:ext>
                </a:extLst>
              </p:cNvPr>
              <p:cNvCxnSpPr>
                <a:cxnSpLocks/>
                <a:endCxn id="438" idx="5"/>
              </p:cNvCxnSpPr>
              <p:nvPr/>
            </p:nvCxnSpPr>
            <p:spPr>
              <a:xfrm flipV="1">
                <a:off x="7628326" y="2548641"/>
                <a:ext cx="509811" cy="559647"/>
              </a:xfrm>
              <a:prstGeom prst="line">
                <a:avLst/>
              </a:prstGeom>
              <a:ln w="19050">
                <a:solidFill>
                  <a:schemeClr val="accent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1" name="直线连接符 420">
                <a:extLst>
                  <a:ext uri="{FF2B5EF4-FFF2-40B4-BE49-F238E27FC236}">
                    <a16:creationId xmlns:a16="http://schemas.microsoft.com/office/drawing/2014/main" id="{54521738-711B-AE76-F4B1-B70A96FF058B}"/>
                  </a:ext>
                </a:extLst>
              </p:cNvPr>
              <p:cNvCxnSpPr>
                <a:cxnSpLocks/>
                <a:stCxn id="438" idx="2"/>
                <a:endCxn id="472" idx="2"/>
              </p:cNvCxnSpPr>
              <p:nvPr/>
            </p:nvCxnSpPr>
            <p:spPr>
              <a:xfrm flipH="1">
                <a:off x="7586094" y="2661283"/>
                <a:ext cx="359701" cy="412959"/>
              </a:xfrm>
              <a:prstGeom prst="line">
                <a:avLst/>
              </a:prstGeom>
              <a:ln w="19050">
                <a:solidFill>
                  <a:schemeClr val="accent2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22" name="组合 421">
                <a:extLst>
                  <a:ext uri="{FF2B5EF4-FFF2-40B4-BE49-F238E27FC236}">
                    <a16:creationId xmlns:a16="http://schemas.microsoft.com/office/drawing/2014/main" id="{3AAEEF2A-7743-3992-830E-D287E75DD540}"/>
                  </a:ext>
                </a:extLst>
              </p:cNvPr>
              <p:cNvGrpSpPr/>
              <p:nvPr/>
            </p:nvGrpSpPr>
            <p:grpSpPr>
              <a:xfrm>
                <a:off x="7945795" y="2196763"/>
                <a:ext cx="384684" cy="464520"/>
                <a:chOff x="865457" y="2127368"/>
                <a:chExt cx="533923" cy="644731"/>
              </a:xfrm>
            </p:grpSpPr>
            <p:sp>
              <p:nvSpPr>
                <p:cNvPr id="437" name="任意形状 436">
                  <a:extLst>
                    <a:ext uri="{FF2B5EF4-FFF2-40B4-BE49-F238E27FC236}">
                      <a16:creationId xmlns:a16="http://schemas.microsoft.com/office/drawing/2014/main" id="{A22787D2-1616-89B8-A662-D35F308C6030}"/>
                    </a:ext>
                  </a:extLst>
                </p:cNvPr>
                <p:cNvSpPr/>
                <p:nvPr/>
              </p:nvSpPr>
              <p:spPr>
                <a:xfrm>
                  <a:off x="893563" y="2127377"/>
                  <a:ext cx="477511" cy="360220"/>
                </a:xfrm>
                <a:custGeom>
                  <a:avLst/>
                  <a:gdLst>
                    <a:gd name="connsiteX0" fmla="*/ 477316 w 477511"/>
                    <a:gd name="connsiteY0" fmla="*/ 189098 h 360220"/>
                    <a:gd name="connsiteX1" fmla="*/ 462693 w 477511"/>
                    <a:gd name="connsiteY1" fmla="*/ 163668 h 360220"/>
                    <a:gd name="connsiteX2" fmla="*/ 445793 w 477511"/>
                    <a:gd name="connsiteY2" fmla="*/ 110265 h 360220"/>
                    <a:gd name="connsiteX3" fmla="*/ 411251 w 477511"/>
                    <a:gd name="connsiteY3" fmla="*/ 64809 h 360220"/>
                    <a:gd name="connsiteX4" fmla="*/ 363834 w 477511"/>
                    <a:gd name="connsiteY4" fmla="*/ 34452 h 360220"/>
                    <a:gd name="connsiteX5" fmla="*/ 308948 w 477511"/>
                    <a:gd name="connsiteY5" fmla="*/ 19618 h 360220"/>
                    <a:gd name="connsiteX6" fmla="*/ 238750 w 477511"/>
                    <a:gd name="connsiteY6" fmla="*/ 16068 h 360220"/>
                    <a:gd name="connsiteX7" fmla="*/ 168553 w 477511"/>
                    <a:gd name="connsiteY7" fmla="*/ 19618 h 360220"/>
                    <a:gd name="connsiteX8" fmla="*/ 113667 w 477511"/>
                    <a:gd name="connsiteY8" fmla="*/ 34452 h 360220"/>
                    <a:gd name="connsiteX9" fmla="*/ 66250 w 477511"/>
                    <a:gd name="connsiteY9" fmla="*/ 64809 h 360220"/>
                    <a:gd name="connsiteX10" fmla="*/ 31708 w 477511"/>
                    <a:gd name="connsiteY10" fmla="*/ 110265 h 360220"/>
                    <a:gd name="connsiteX11" fmla="*/ 14808 w 477511"/>
                    <a:gd name="connsiteY11" fmla="*/ 163721 h 360220"/>
                    <a:gd name="connsiteX12" fmla="*/ 185 w 477511"/>
                    <a:gd name="connsiteY12" fmla="*/ 189151 h 360220"/>
                    <a:gd name="connsiteX13" fmla="*/ 10304 w 477511"/>
                    <a:gd name="connsiteY13" fmla="*/ 220515 h 360220"/>
                    <a:gd name="connsiteX14" fmla="*/ 18569 w 477511"/>
                    <a:gd name="connsiteY14" fmla="*/ 272540 h 360220"/>
                    <a:gd name="connsiteX15" fmla="*/ 49297 w 477511"/>
                    <a:gd name="connsiteY15" fmla="*/ 322500 h 360220"/>
                    <a:gd name="connsiteX16" fmla="*/ 79813 w 477511"/>
                    <a:gd name="connsiteY16" fmla="*/ 360168 h 360220"/>
                    <a:gd name="connsiteX17" fmla="*/ 79813 w 477511"/>
                    <a:gd name="connsiteY17" fmla="*/ 344221 h 360220"/>
                    <a:gd name="connsiteX18" fmla="*/ 65032 w 477511"/>
                    <a:gd name="connsiteY18" fmla="*/ 321599 h 360220"/>
                    <a:gd name="connsiteX19" fmla="*/ 70118 w 477511"/>
                    <a:gd name="connsiteY19" fmla="*/ 322447 h 360220"/>
                    <a:gd name="connsiteX20" fmla="*/ 411939 w 477511"/>
                    <a:gd name="connsiteY20" fmla="*/ 314712 h 360220"/>
                    <a:gd name="connsiteX21" fmla="*/ 397635 w 477511"/>
                    <a:gd name="connsiteY21" fmla="*/ 344274 h 360220"/>
                    <a:gd name="connsiteX22" fmla="*/ 397635 w 477511"/>
                    <a:gd name="connsiteY22" fmla="*/ 360221 h 360220"/>
                    <a:gd name="connsiteX23" fmla="*/ 428151 w 477511"/>
                    <a:gd name="connsiteY23" fmla="*/ 322553 h 360220"/>
                    <a:gd name="connsiteX24" fmla="*/ 458879 w 477511"/>
                    <a:gd name="connsiteY24" fmla="*/ 272593 h 360220"/>
                    <a:gd name="connsiteX25" fmla="*/ 467143 w 477511"/>
                    <a:gd name="connsiteY25" fmla="*/ 220568 h 360220"/>
                    <a:gd name="connsiteX26" fmla="*/ 477316 w 477511"/>
                    <a:gd name="connsiteY26" fmla="*/ 189098 h 3602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477511" h="360220">
                      <a:moveTo>
                        <a:pt x="477316" y="189098"/>
                      </a:moveTo>
                      <a:cubicBezTo>
                        <a:pt x="475461" y="170344"/>
                        <a:pt x="462693" y="163668"/>
                        <a:pt x="462693" y="163668"/>
                      </a:cubicBezTo>
                      <a:cubicBezTo>
                        <a:pt x="475461" y="139722"/>
                        <a:pt x="469845" y="121921"/>
                        <a:pt x="445793" y="110265"/>
                      </a:cubicBezTo>
                      <a:cubicBezTo>
                        <a:pt x="448601" y="82345"/>
                        <a:pt x="436363" y="67988"/>
                        <a:pt x="411251" y="64809"/>
                      </a:cubicBezTo>
                      <a:cubicBezTo>
                        <a:pt x="405052" y="38002"/>
                        <a:pt x="388787" y="27671"/>
                        <a:pt x="363834" y="34452"/>
                      </a:cubicBezTo>
                      <a:cubicBezTo>
                        <a:pt x="350219" y="11512"/>
                        <a:pt x="331782" y="6585"/>
                        <a:pt x="308948" y="19618"/>
                      </a:cubicBezTo>
                      <a:cubicBezTo>
                        <a:pt x="289240" y="-2686"/>
                        <a:pt x="261478" y="-8673"/>
                        <a:pt x="238750" y="16068"/>
                      </a:cubicBezTo>
                      <a:cubicBezTo>
                        <a:pt x="216022" y="-8726"/>
                        <a:pt x="188261" y="-2686"/>
                        <a:pt x="168553" y="19618"/>
                      </a:cubicBezTo>
                      <a:cubicBezTo>
                        <a:pt x="145719" y="6585"/>
                        <a:pt x="127282" y="11512"/>
                        <a:pt x="113667" y="34452"/>
                      </a:cubicBezTo>
                      <a:cubicBezTo>
                        <a:pt x="88714" y="27671"/>
                        <a:pt x="72449" y="37949"/>
                        <a:pt x="66250" y="64809"/>
                      </a:cubicBezTo>
                      <a:cubicBezTo>
                        <a:pt x="41138" y="67988"/>
                        <a:pt x="28900" y="82345"/>
                        <a:pt x="31708" y="110265"/>
                      </a:cubicBezTo>
                      <a:cubicBezTo>
                        <a:pt x="7655" y="121921"/>
                        <a:pt x="1987" y="139775"/>
                        <a:pt x="14808" y="163721"/>
                      </a:cubicBezTo>
                      <a:cubicBezTo>
                        <a:pt x="14808" y="163721"/>
                        <a:pt x="2093" y="170397"/>
                        <a:pt x="185" y="189151"/>
                      </a:cubicBezTo>
                      <a:cubicBezTo>
                        <a:pt x="-1616" y="207376"/>
                        <a:pt x="10304" y="220515"/>
                        <a:pt x="10304" y="220515"/>
                      </a:cubicBezTo>
                      <a:cubicBezTo>
                        <a:pt x="-4954" y="239269"/>
                        <a:pt x="26" y="258925"/>
                        <a:pt x="18569" y="272540"/>
                      </a:cubicBezTo>
                      <a:cubicBezTo>
                        <a:pt x="18569" y="272540"/>
                        <a:pt x="6331" y="311692"/>
                        <a:pt x="49297" y="322500"/>
                      </a:cubicBezTo>
                      <a:cubicBezTo>
                        <a:pt x="49297" y="322500"/>
                        <a:pt x="49615" y="356300"/>
                        <a:pt x="79813" y="360168"/>
                      </a:cubicBezTo>
                      <a:lnTo>
                        <a:pt x="79813" y="344221"/>
                      </a:lnTo>
                      <a:cubicBezTo>
                        <a:pt x="68952" y="342261"/>
                        <a:pt x="65085" y="331877"/>
                        <a:pt x="65032" y="321599"/>
                      </a:cubicBezTo>
                      <a:cubicBezTo>
                        <a:pt x="66674" y="321917"/>
                        <a:pt x="68317" y="322182"/>
                        <a:pt x="70118" y="322447"/>
                      </a:cubicBezTo>
                      <a:cubicBezTo>
                        <a:pt x="71230" y="320380"/>
                        <a:pt x="372205" y="315612"/>
                        <a:pt x="411939" y="314712"/>
                      </a:cubicBezTo>
                      <a:cubicBezTo>
                        <a:pt x="413794" y="326738"/>
                        <a:pt x="410933" y="341837"/>
                        <a:pt x="397635" y="344274"/>
                      </a:cubicBezTo>
                      <a:lnTo>
                        <a:pt x="397635" y="360221"/>
                      </a:lnTo>
                      <a:cubicBezTo>
                        <a:pt x="427886" y="356300"/>
                        <a:pt x="428151" y="322553"/>
                        <a:pt x="428151" y="322553"/>
                      </a:cubicBezTo>
                      <a:cubicBezTo>
                        <a:pt x="471117" y="311745"/>
                        <a:pt x="458879" y="272593"/>
                        <a:pt x="458879" y="272593"/>
                      </a:cubicBezTo>
                      <a:cubicBezTo>
                        <a:pt x="477421" y="258978"/>
                        <a:pt x="482402" y="239322"/>
                        <a:pt x="467143" y="220568"/>
                      </a:cubicBezTo>
                      <a:cubicBezTo>
                        <a:pt x="467249" y="220462"/>
                        <a:pt x="479170" y="207323"/>
                        <a:pt x="477316" y="189098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38" name="任意形状 437">
                  <a:extLst>
                    <a:ext uri="{FF2B5EF4-FFF2-40B4-BE49-F238E27FC236}">
                      <a16:creationId xmlns:a16="http://schemas.microsoft.com/office/drawing/2014/main" id="{9692FC69-EC09-BAE4-7B6F-7D635B7D8931}"/>
                    </a:ext>
                  </a:extLst>
                </p:cNvPr>
                <p:cNvSpPr/>
                <p:nvPr/>
              </p:nvSpPr>
              <p:spPr>
                <a:xfrm>
                  <a:off x="865457" y="2615758"/>
                  <a:ext cx="533923" cy="156341"/>
                </a:xfrm>
                <a:custGeom>
                  <a:avLst/>
                  <a:gdLst>
                    <a:gd name="connsiteX0" fmla="*/ 533924 w 533923"/>
                    <a:gd name="connsiteY0" fmla="*/ 134779 h 156341"/>
                    <a:gd name="connsiteX1" fmla="*/ 533924 w 533923"/>
                    <a:gd name="connsiteY1" fmla="*/ 156341 h 156341"/>
                    <a:gd name="connsiteX2" fmla="*/ 0 w 533923"/>
                    <a:gd name="connsiteY2" fmla="*/ 156341 h 156341"/>
                    <a:gd name="connsiteX3" fmla="*/ 0 w 533923"/>
                    <a:gd name="connsiteY3" fmla="*/ 134779 h 156341"/>
                    <a:gd name="connsiteX4" fmla="*/ 147918 w 533923"/>
                    <a:gd name="connsiteY4" fmla="*/ 11867 h 156341"/>
                    <a:gd name="connsiteX5" fmla="*/ 266962 w 533923"/>
                    <a:gd name="connsiteY5" fmla="*/ 0 h 156341"/>
                    <a:gd name="connsiteX6" fmla="*/ 267598 w 533923"/>
                    <a:gd name="connsiteY6" fmla="*/ 0 h 156341"/>
                    <a:gd name="connsiteX7" fmla="*/ 385423 w 533923"/>
                    <a:gd name="connsiteY7" fmla="*/ 12556 h 156341"/>
                    <a:gd name="connsiteX8" fmla="*/ 533924 w 533923"/>
                    <a:gd name="connsiteY8" fmla="*/ 134779 h 156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33923" h="156341">
                      <a:moveTo>
                        <a:pt x="533924" y="134779"/>
                      </a:moveTo>
                      <a:lnTo>
                        <a:pt x="533924" y="156341"/>
                      </a:lnTo>
                      <a:lnTo>
                        <a:pt x="0" y="156341"/>
                      </a:lnTo>
                      <a:lnTo>
                        <a:pt x="0" y="134779"/>
                      </a:lnTo>
                      <a:cubicBezTo>
                        <a:pt x="0" y="69138"/>
                        <a:pt x="64211" y="29827"/>
                        <a:pt x="147918" y="11867"/>
                      </a:cubicBezTo>
                      <a:cubicBezTo>
                        <a:pt x="185056" y="3815"/>
                        <a:pt x="226062" y="53"/>
                        <a:pt x="266962" y="0"/>
                      </a:cubicBezTo>
                      <a:lnTo>
                        <a:pt x="267598" y="0"/>
                      </a:lnTo>
                      <a:cubicBezTo>
                        <a:pt x="308180" y="0"/>
                        <a:pt x="348709" y="4185"/>
                        <a:pt x="385423" y="12556"/>
                      </a:cubicBezTo>
                      <a:cubicBezTo>
                        <a:pt x="469607" y="31629"/>
                        <a:pt x="533924" y="72528"/>
                        <a:pt x="533924" y="13477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78C1F"/>
                    </a:gs>
                    <a:gs pos="50000">
                      <a:srgbClr val="F27C21"/>
                    </a:gs>
                    <a:gs pos="100000">
                      <a:srgbClr val="ED6D23"/>
                    </a:gs>
                  </a:gsLst>
                  <a:lin ang="5400000" scaled="1"/>
                </a:gra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39" name="任意形状 438">
                  <a:extLst>
                    <a:ext uri="{FF2B5EF4-FFF2-40B4-BE49-F238E27FC236}">
                      <a16:creationId xmlns:a16="http://schemas.microsoft.com/office/drawing/2014/main" id="{26C2165E-1037-76E1-5955-4F4117E0D60C}"/>
                    </a:ext>
                  </a:extLst>
                </p:cNvPr>
                <p:cNvSpPr/>
                <p:nvPr/>
              </p:nvSpPr>
              <p:spPr>
                <a:xfrm>
                  <a:off x="1085264" y="2592501"/>
                  <a:ext cx="94302" cy="96157"/>
                </a:xfrm>
                <a:custGeom>
                  <a:avLst/>
                  <a:gdLst>
                    <a:gd name="connsiteX0" fmla="*/ 94250 w 94302"/>
                    <a:gd name="connsiteY0" fmla="*/ 0 h 96157"/>
                    <a:gd name="connsiteX1" fmla="*/ 0 w 94302"/>
                    <a:gd name="connsiteY1" fmla="*/ 0 h 96157"/>
                    <a:gd name="connsiteX2" fmla="*/ 0 w 94302"/>
                    <a:gd name="connsiteY2" fmla="*/ 52873 h 96157"/>
                    <a:gd name="connsiteX3" fmla="*/ 42860 w 94302"/>
                    <a:gd name="connsiteY3" fmla="*/ 96157 h 96157"/>
                    <a:gd name="connsiteX4" fmla="*/ 51443 w 94302"/>
                    <a:gd name="connsiteY4" fmla="*/ 96157 h 96157"/>
                    <a:gd name="connsiteX5" fmla="*/ 94303 w 94302"/>
                    <a:gd name="connsiteY5" fmla="*/ 52873 h 96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4302" h="96157">
                      <a:moveTo>
                        <a:pt x="94250" y="0"/>
                      </a:moveTo>
                      <a:lnTo>
                        <a:pt x="0" y="0"/>
                      </a:lnTo>
                      <a:lnTo>
                        <a:pt x="0" y="52873"/>
                      </a:lnTo>
                      <a:cubicBezTo>
                        <a:pt x="0" y="76767"/>
                        <a:pt x="19178" y="96157"/>
                        <a:pt x="42860" y="96157"/>
                      </a:cubicBezTo>
                      <a:lnTo>
                        <a:pt x="51443" y="96157"/>
                      </a:lnTo>
                      <a:cubicBezTo>
                        <a:pt x="75071" y="96157"/>
                        <a:pt x="94303" y="76767"/>
                        <a:pt x="94303" y="52873"/>
                      </a:cubicBez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0" name="任意形状 439">
                  <a:extLst>
                    <a:ext uri="{FF2B5EF4-FFF2-40B4-BE49-F238E27FC236}">
                      <a16:creationId xmlns:a16="http://schemas.microsoft.com/office/drawing/2014/main" id="{A6A1DADF-98E8-9E5D-0829-FE3793FC5993}"/>
                    </a:ext>
                  </a:extLst>
                </p:cNvPr>
                <p:cNvSpPr/>
                <p:nvPr/>
              </p:nvSpPr>
              <p:spPr>
                <a:xfrm>
                  <a:off x="936180" y="2387785"/>
                  <a:ext cx="392416" cy="110302"/>
                </a:xfrm>
                <a:custGeom>
                  <a:avLst/>
                  <a:gdLst>
                    <a:gd name="connsiteX0" fmla="*/ 51443 w 392416"/>
                    <a:gd name="connsiteY0" fmla="*/ 110303 h 110302"/>
                    <a:gd name="connsiteX1" fmla="*/ 0 w 392416"/>
                    <a:gd name="connsiteY1" fmla="*/ 55151 h 110302"/>
                    <a:gd name="connsiteX2" fmla="*/ 51443 w 392416"/>
                    <a:gd name="connsiteY2" fmla="*/ 0 h 110302"/>
                    <a:gd name="connsiteX3" fmla="*/ 340974 w 392416"/>
                    <a:gd name="connsiteY3" fmla="*/ 0 h 110302"/>
                    <a:gd name="connsiteX4" fmla="*/ 392417 w 392416"/>
                    <a:gd name="connsiteY4" fmla="*/ 55151 h 110302"/>
                    <a:gd name="connsiteX5" fmla="*/ 340974 w 392416"/>
                    <a:gd name="connsiteY5" fmla="*/ 110303 h 110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92416" h="110302">
                      <a:moveTo>
                        <a:pt x="51443" y="110303"/>
                      </a:moveTo>
                      <a:cubicBezTo>
                        <a:pt x="23046" y="110303"/>
                        <a:pt x="0" y="85561"/>
                        <a:pt x="0" y="55151"/>
                      </a:cubicBezTo>
                      <a:cubicBezTo>
                        <a:pt x="0" y="24741"/>
                        <a:pt x="23099" y="0"/>
                        <a:pt x="51443" y="0"/>
                      </a:cubicBezTo>
                      <a:lnTo>
                        <a:pt x="340974" y="0"/>
                      </a:lnTo>
                      <a:cubicBezTo>
                        <a:pt x="369371" y="0"/>
                        <a:pt x="392417" y="24741"/>
                        <a:pt x="392417" y="55151"/>
                      </a:cubicBezTo>
                      <a:cubicBezTo>
                        <a:pt x="392417" y="85561"/>
                        <a:pt x="369318" y="110303"/>
                        <a:pt x="340974" y="110303"/>
                      </a:cubicBezTo>
                      <a:close/>
                    </a:path>
                  </a:pathLst>
                </a:custGeom>
                <a:solidFill>
                  <a:srgbClr val="EDC391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1" name="任意形状 440">
                  <a:extLst>
                    <a:ext uri="{FF2B5EF4-FFF2-40B4-BE49-F238E27FC236}">
                      <a16:creationId xmlns:a16="http://schemas.microsoft.com/office/drawing/2014/main" id="{F0EB7308-555F-09B6-77B5-2D08F956A05A}"/>
                    </a:ext>
                  </a:extLst>
                </p:cNvPr>
                <p:cNvSpPr/>
                <p:nvPr/>
              </p:nvSpPr>
              <p:spPr>
                <a:xfrm>
                  <a:off x="954829" y="2170151"/>
                  <a:ext cx="355172" cy="451435"/>
                </a:xfrm>
                <a:custGeom>
                  <a:avLst/>
                  <a:gdLst>
                    <a:gd name="connsiteX0" fmla="*/ 177586 w 355172"/>
                    <a:gd name="connsiteY0" fmla="*/ 0 h 451435"/>
                    <a:gd name="connsiteX1" fmla="*/ 0 w 355172"/>
                    <a:gd name="connsiteY1" fmla="*/ 240525 h 451435"/>
                    <a:gd name="connsiteX2" fmla="*/ 177586 w 355172"/>
                    <a:gd name="connsiteY2" fmla="*/ 451435 h 451435"/>
                    <a:gd name="connsiteX3" fmla="*/ 355172 w 355172"/>
                    <a:gd name="connsiteY3" fmla="*/ 240525 h 451435"/>
                    <a:gd name="connsiteX4" fmla="*/ 177586 w 355172"/>
                    <a:gd name="connsiteY4" fmla="*/ 0 h 451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5172" h="451435">
                      <a:moveTo>
                        <a:pt x="177586" y="0"/>
                      </a:moveTo>
                      <a:cubicBezTo>
                        <a:pt x="64423" y="0"/>
                        <a:pt x="0" y="98594"/>
                        <a:pt x="0" y="240525"/>
                      </a:cubicBezTo>
                      <a:cubicBezTo>
                        <a:pt x="0" y="381662"/>
                        <a:pt x="87998" y="451435"/>
                        <a:pt x="177586" y="451435"/>
                      </a:cubicBezTo>
                      <a:cubicBezTo>
                        <a:pt x="267174" y="451435"/>
                        <a:pt x="355172" y="381662"/>
                        <a:pt x="355172" y="240525"/>
                      </a:cubicBezTo>
                      <a:cubicBezTo>
                        <a:pt x="355172" y="98594"/>
                        <a:pt x="290750" y="0"/>
                        <a:pt x="177586" y="0"/>
                      </a:cubicBezTo>
                      <a:close/>
                    </a:path>
                  </a:pathLst>
                </a:custGeom>
                <a:solidFill>
                  <a:srgbClr val="F9DDB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2" name="任意形状 441">
                  <a:extLst>
                    <a:ext uri="{FF2B5EF4-FFF2-40B4-BE49-F238E27FC236}">
                      <a16:creationId xmlns:a16="http://schemas.microsoft.com/office/drawing/2014/main" id="{A99D9C11-D741-97D4-C949-00CA0B17C554}"/>
                    </a:ext>
                  </a:extLst>
                </p:cNvPr>
                <p:cNvSpPr/>
                <p:nvPr/>
              </p:nvSpPr>
              <p:spPr>
                <a:xfrm>
                  <a:off x="1004563" y="2363260"/>
                  <a:ext cx="79485" cy="26821"/>
                </a:xfrm>
                <a:custGeom>
                  <a:avLst/>
                  <a:gdLst>
                    <a:gd name="connsiteX0" fmla="*/ 78056 w 79485"/>
                    <a:gd name="connsiteY0" fmla="*/ 15947 h 26821"/>
                    <a:gd name="connsiteX1" fmla="*/ 39752 w 79485"/>
                    <a:gd name="connsiteY1" fmla="*/ 0 h 26821"/>
                    <a:gd name="connsiteX2" fmla="*/ 1448 w 79485"/>
                    <a:gd name="connsiteY2" fmla="*/ 15947 h 26821"/>
                    <a:gd name="connsiteX3" fmla="*/ 1342 w 79485"/>
                    <a:gd name="connsiteY3" fmla="*/ 24158 h 26821"/>
                    <a:gd name="connsiteX4" fmla="*/ 11408 w 79485"/>
                    <a:gd name="connsiteY4" fmla="*/ 26225 h 26821"/>
                    <a:gd name="connsiteX5" fmla="*/ 39752 w 79485"/>
                    <a:gd name="connsiteY5" fmla="*/ 19973 h 26821"/>
                    <a:gd name="connsiteX6" fmla="*/ 68096 w 79485"/>
                    <a:gd name="connsiteY6" fmla="*/ 26225 h 26821"/>
                    <a:gd name="connsiteX7" fmla="*/ 78162 w 79485"/>
                    <a:gd name="connsiteY7" fmla="*/ 24158 h 26821"/>
                    <a:gd name="connsiteX8" fmla="*/ 78056 w 79485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485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45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3" name="任意形状 442">
                  <a:extLst>
                    <a:ext uri="{FF2B5EF4-FFF2-40B4-BE49-F238E27FC236}">
                      <a16:creationId xmlns:a16="http://schemas.microsoft.com/office/drawing/2014/main" id="{B6903422-D8D6-6AD7-01BE-CB5D2BBCC9EF}"/>
                    </a:ext>
                  </a:extLst>
                </p:cNvPr>
                <p:cNvSpPr/>
                <p:nvPr/>
              </p:nvSpPr>
              <p:spPr>
                <a:xfrm>
                  <a:off x="1180767" y="2363260"/>
                  <a:ext cx="79504" cy="26821"/>
                </a:xfrm>
                <a:custGeom>
                  <a:avLst/>
                  <a:gdLst>
                    <a:gd name="connsiteX0" fmla="*/ 78056 w 79504"/>
                    <a:gd name="connsiteY0" fmla="*/ 15947 h 26821"/>
                    <a:gd name="connsiteX1" fmla="*/ 39752 w 79504"/>
                    <a:gd name="connsiteY1" fmla="*/ 0 h 26821"/>
                    <a:gd name="connsiteX2" fmla="*/ 1448 w 79504"/>
                    <a:gd name="connsiteY2" fmla="*/ 15947 h 26821"/>
                    <a:gd name="connsiteX3" fmla="*/ 1342 w 79504"/>
                    <a:gd name="connsiteY3" fmla="*/ 24158 h 26821"/>
                    <a:gd name="connsiteX4" fmla="*/ 11408 w 79504"/>
                    <a:gd name="connsiteY4" fmla="*/ 26225 h 26821"/>
                    <a:gd name="connsiteX5" fmla="*/ 39752 w 79504"/>
                    <a:gd name="connsiteY5" fmla="*/ 19973 h 26821"/>
                    <a:gd name="connsiteX6" fmla="*/ 68096 w 79504"/>
                    <a:gd name="connsiteY6" fmla="*/ 26225 h 26821"/>
                    <a:gd name="connsiteX7" fmla="*/ 78162 w 79504"/>
                    <a:gd name="connsiteY7" fmla="*/ 24158 h 26821"/>
                    <a:gd name="connsiteX8" fmla="*/ 78056 w 79504"/>
                    <a:gd name="connsiteY8" fmla="*/ 15947 h 26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9504" h="26821">
                      <a:moveTo>
                        <a:pt x="78056" y="15947"/>
                      </a:moveTo>
                      <a:cubicBezTo>
                        <a:pt x="73129" y="9430"/>
                        <a:pt x="61791" y="0"/>
                        <a:pt x="39752" y="0"/>
                      </a:cubicBezTo>
                      <a:cubicBezTo>
                        <a:pt x="17713" y="0"/>
                        <a:pt x="6322" y="9483"/>
                        <a:pt x="1448" y="15947"/>
                      </a:cubicBezTo>
                      <a:cubicBezTo>
                        <a:pt x="-724" y="18808"/>
                        <a:pt x="-194" y="22145"/>
                        <a:pt x="1342" y="24158"/>
                      </a:cubicBezTo>
                      <a:cubicBezTo>
                        <a:pt x="2720" y="26013"/>
                        <a:pt x="6852" y="27761"/>
                        <a:pt x="11408" y="26225"/>
                      </a:cubicBezTo>
                      <a:cubicBezTo>
                        <a:pt x="15964" y="24688"/>
                        <a:pt x="24865" y="20079"/>
                        <a:pt x="39752" y="19973"/>
                      </a:cubicBezTo>
                      <a:cubicBezTo>
                        <a:pt x="54639" y="20079"/>
                        <a:pt x="63540" y="24688"/>
                        <a:pt x="68096" y="26225"/>
                      </a:cubicBezTo>
                      <a:cubicBezTo>
                        <a:pt x="72652" y="27761"/>
                        <a:pt x="76785" y="26066"/>
                        <a:pt x="78162" y="24158"/>
                      </a:cubicBezTo>
                      <a:cubicBezTo>
                        <a:pt x="79698" y="22145"/>
                        <a:pt x="80228" y="18808"/>
                        <a:pt x="78056" y="15947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4" name="任意形状 443">
                  <a:extLst>
                    <a:ext uri="{FF2B5EF4-FFF2-40B4-BE49-F238E27FC236}">
                      <a16:creationId xmlns:a16="http://schemas.microsoft.com/office/drawing/2014/main" id="{51ABFDBF-75D1-EB5C-1E96-45BB11A7EDD2}"/>
                    </a:ext>
                  </a:extLst>
                </p:cNvPr>
                <p:cNvSpPr/>
                <p:nvPr/>
              </p:nvSpPr>
              <p:spPr>
                <a:xfrm>
                  <a:off x="1018196" y="2399864"/>
                  <a:ext cx="52237" cy="54038"/>
                </a:xfrm>
                <a:custGeom>
                  <a:avLst/>
                  <a:gdLst>
                    <a:gd name="connsiteX0" fmla="*/ 52237 w 52237"/>
                    <a:gd name="connsiteY0" fmla="*/ 27019 h 54038"/>
                    <a:gd name="connsiteX1" fmla="*/ 26119 w 52237"/>
                    <a:gd name="connsiteY1" fmla="*/ 54039 h 54038"/>
                    <a:gd name="connsiteX2" fmla="*/ 0 w 52237"/>
                    <a:gd name="connsiteY2" fmla="*/ 27019 h 54038"/>
                    <a:gd name="connsiteX3" fmla="*/ 26119 w 52237"/>
                    <a:gd name="connsiteY3" fmla="*/ 0 h 54038"/>
                    <a:gd name="connsiteX4" fmla="*/ 52237 w 52237"/>
                    <a:gd name="connsiteY4" fmla="*/ 27019 h 5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37" h="54038">
                      <a:moveTo>
                        <a:pt x="52237" y="27019"/>
                      </a:moveTo>
                      <a:cubicBezTo>
                        <a:pt x="52237" y="41942"/>
                        <a:pt x="40544" y="54039"/>
                        <a:pt x="26119" y="54039"/>
                      </a:cubicBezTo>
                      <a:cubicBezTo>
                        <a:pt x="11694" y="54039"/>
                        <a:pt x="0" y="41942"/>
                        <a:pt x="0" y="27019"/>
                      </a:cubicBezTo>
                      <a:cubicBezTo>
                        <a:pt x="0" y="12097"/>
                        <a:pt x="11694" y="0"/>
                        <a:pt x="26119" y="0"/>
                      </a:cubicBezTo>
                      <a:cubicBezTo>
                        <a:pt x="40544" y="0"/>
                        <a:pt x="52237" y="12097"/>
                        <a:pt x="52237" y="27019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5" name="任意形状 444">
                  <a:extLst>
                    <a:ext uri="{FF2B5EF4-FFF2-40B4-BE49-F238E27FC236}">
                      <a16:creationId xmlns:a16="http://schemas.microsoft.com/office/drawing/2014/main" id="{C07F732F-E323-8E66-0A30-7B63752BB4C0}"/>
                    </a:ext>
                  </a:extLst>
                </p:cNvPr>
                <p:cNvSpPr/>
                <p:nvPr/>
              </p:nvSpPr>
              <p:spPr>
                <a:xfrm>
                  <a:off x="1194405" y="2399864"/>
                  <a:ext cx="52237" cy="54038"/>
                </a:xfrm>
                <a:custGeom>
                  <a:avLst/>
                  <a:gdLst>
                    <a:gd name="connsiteX0" fmla="*/ 52237 w 52237"/>
                    <a:gd name="connsiteY0" fmla="*/ 27019 h 54038"/>
                    <a:gd name="connsiteX1" fmla="*/ 26119 w 52237"/>
                    <a:gd name="connsiteY1" fmla="*/ 54039 h 54038"/>
                    <a:gd name="connsiteX2" fmla="*/ 0 w 52237"/>
                    <a:gd name="connsiteY2" fmla="*/ 27019 h 54038"/>
                    <a:gd name="connsiteX3" fmla="*/ 26119 w 52237"/>
                    <a:gd name="connsiteY3" fmla="*/ 0 h 54038"/>
                    <a:gd name="connsiteX4" fmla="*/ 52237 w 52237"/>
                    <a:gd name="connsiteY4" fmla="*/ 27019 h 5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237" h="54038">
                      <a:moveTo>
                        <a:pt x="52237" y="27019"/>
                      </a:moveTo>
                      <a:cubicBezTo>
                        <a:pt x="52237" y="41942"/>
                        <a:pt x="40544" y="54039"/>
                        <a:pt x="26119" y="54039"/>
                      </a:cubicBezTo>
                      <a:cubicBezTo>
                        <a:pt x="11694" y="54039"/>
                        <a:pt x="0" y="41942"/>
                        <a:pt x="0" y="27019"/>
                      </a:cubicBezTo>
                      <a:cubicBezTo>
                        <a:pt x="0" y="12097"/>
                        <a:pt x="11694" y="0"/>
                        <a:pt x="26119" y="0"/>
                      </a:cubicBezTo>
                      <a:cubicBezTo>
                        <a:pt x="40544" y="0"/>
                        <a:pt x="52237" y="12097"/>
                        <a:pt x="52237" y="27019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6" name="任意形状 445">
                  <a:extLst>
                    <a:ext uri="{FF2B5EF4-FFF2-40B4-BE49-F238E27FC236}">
                      <a16:creationId xmlns:a16="http://schemas.microsoft.com/office/drawing/2014/main" id="{6352122D-BFC1-B596-CA75-94A86903B731}"/>
                    </a:ext>
                  </a:extLst>
                </p:cNvPr>
                <p:cNvSpPr/>
                <p:nvPr/>
              </p:nvSpPr>
              <p:spPr>
                <a:xfrm>
                  <a:off x="1107737" y="2475413"/>
                  <a:ext cx="49355" cy="23310"/>
                </a:xfrm>
                <a:custGeom>
                  <a:avLst/>
                  <a:gdLst>
                    <a:gd name="connsiteX0" fmla="*/ 45079 w 49355"/>
                    <a:gd name="connsiteY0" fmla="*/ 424 h 23310"/>
                    <a:gd name="connsiteX1" fmla="*/ 43383 w 49355"/>
                    <a:gd name="connsiteY1" fmla="*/ 0 h 23310"/>
                    <a:gd name="connsiteX2" fmla="*/ 5927 w 49355"/>
                    <a:gd name="connsiteY2" fmla="*/ 0 h 23310"/>
                    <a:gd name="connsiteX3" fmla="*/ 4232 w 49355"/>
                    <a:gd name="connsiteY3" fmla="*/ 424 h 23310"/>
                    <a:gd name="connsiteX4" fmla="*/ 576 w 49355"/>
                    <a:gd name="connsiteY4" fmla="*/ 9059 h 23310"/>
                    <a:gd name="connsiteX5" fmla="*/ 24682 w 49355"/>
                    <a:gd name="connsiteY5" fmla="*/ 23311 h 23310"/>
                    <a:gd name="connsiteX6" fmla="*/ 48787 w 49355"/>
                    <a:gd name="connsiteY6" fmla="*/ 9059 h 23310"/>
                    <a:gd name="connsiteX7" fmla="*/ 45079 w 49355"/>
                    <a:gd name="connsiteY7" fmla="*/ 424 h 23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355" h="23310">
                      <a:moveTo>
                        <a:pt x="45079" y="424"/>
                      </a:moveTo>
                      <a:cubicBezTo>
                        <a:pt x="44496" y="212"/>
                        <a:pt x="43966" y="53"/>
                        <a:pt x="43383" y="0"/>
                      </a:cubicBezTo>
                      <a:lnTo>
                        <a:pt x="5927" y="0"/>
                      </a:lnTo>
                      <a:cubicBezTo>
                        <a:pt x="5344" y="53"/>
                        <a:pt x="4762" y="212"/>
                        <a:pt x="4232" y="424"/>
                      </a:cubicBezTo>
                      <a:cubicBezTo>
                        <a:pt x="841" y="1801"/>
                        <a:pt x="-1013" y="5298"/>
                        <a:pt x="576" y="9059"/>
                      </a:cubicBezTo>
                      <a:cubicBezTo>
                        <a:pt x="2166" y="12821"/>
                        <a:pt x="9636" y="23311"/>
                        <a:pt x="24682" y="23311"/>
                      </a:cubicBezTo>
                      <a:cubicBezTo>
                        <a:pt x="39728" y="23311"/>
                        <a:pt x="47198" y="12768"/>
                        <a:pt x="48787" y="9059"/>
                      </a:cubicBezTo>
                      <a:cubicBezTo>
                        <a:pt x="50377" y="5298"/>
                        <a:pt x="48469" y="1801"/>
                        <a:pt x="45079" y="424"/>
                      </a:cubicBezTo>
                      <a:close/>
                    </a:path>
                  </a:pathLst>
                </a:custGeom>
                <a:solidFill>
                  <a:srgbClr val="DBA689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7" name="任意形状 446">
                  <a:extLst>
                    <a:ext uri="{FF2B5EF4-FFF2-40B4-BE49-F238E27FC236}">
                      <a16:creationId xmlns:a16="http://schemas.microsoft.com/office/drawing/2014/main" id="{3BA6A86B-82AA-B1AF-509E-6E0B6A05AF6F}"/>
                    </a:ext>
                  </a:extLst>
                </p:cNvPr>
                <p:cNvSpPr/>
                <p:nvPr/>
              </p:nvSpPr>
              <p:spPr>
                <a:xfrm>
                  <a:off x="1071473" y="2516846"/>
                  <a:ext cx="121899" cy="42432"/>
                </a:xfrm>
                <a:custGeom>
                  <a:avLst/>
                  <a:gdLst>
                    <a:gd name="connsiteX0" fmla="*/ 105555 w 121899"/>
                    <a:gd name="connsiteY0" fmla="*/ 1851 h 42432"/>
                    <a:gd name="connsiteX1" fmla="*/ 16497 w 121899"/>
                    <a:gd name="connsiteY1" fmla="*/ 1851 h 42432"/>
                    <a:gd name="connsiteX2" fmla="*/ 921 w 121899"/>
                    <a:gd name="connsiteY2" fmla="*/ 13718 h 42432"/>
                    <a:gd name="connsiteX3" fmla="*/ 61158 w 121899"/>
                    <a:gd name="connsiteY3" fmla="*/ 42433 h 42432"/>
                    <a:gd name="connsiteX4" fmla="*/ 120972 w 121899"/>
                    <a:gd name="connsiteY4" fmla="*/ 13718 h 42432"/>
                    <a:gd name="connsiteX5" fmla="*/ 105555 w 121899"/>
                    <a:gd name="connsiteY5" fmla="*/ 1851 h 42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1899" h="42432">
                      <a:moveTo>
                        <a:pt x="105555" y="1851"/>
                      </a:moveTo>
                      <a:cubicBezTo>
                        <a:pt x="88654" y="11864"/>
                        <a:pt x="33344" y="11864"/>
                        <a:pt x="16497" y="1851"/>
                      </a:cubicBezTo>
                      <a:cubicBezTo>
                        <a:pt x="6802" y="-3924"/>
                        <a:pt x="-3106" y="4924"/>
                        <a:pt x="921" y="13718"/>
                      </a:cubicBezTo>
                      <a:cubicBezTo>
                        <a:pt x="4894" y="22354"/>
                        <a:pt x="35092" y="42433"/>
                        <a:pt x="61158" y="42433"/>
                      </a:cubicBezTo>
                      <a:cubicBezTo>
                        <a:pt x="87224" y="42433"/>
                        <a:pt x="116998" y="22354"/>
                        <a:pt x="120972" y="13718"/>
                      </a:cubicBezTo>
                      <a:cubicBezTo>
                        <a:pt x="124998" y="4871"/>
                        <a:pt x="115197" y="-3924"/>
                        <a:pt x="105555" y="1851"/>
                      </a:cubicBezTo>
                      <a:close/>
                    </a:path>
                  </a:pathLst>
                </a:custGeom>
                <a:solidFill>
                  <a:srgbClr val="444444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8" name="任意形状 447">
                  <a:extLst>
                    <a:ext uri="{FF2B5EF4-FFF2-40B4-BE49-F238E27FC236}">
                      <a16:creationId xmlns:a16="http://schemas.microsoft.com/office/drawing/2014/main" id="{A9E13314-54CC-61E1-5CE6-E9E1A4B95D59}"/>
                    </a:ext>
                  </a:extLst>
                </p:cNvPr>
                <p:cNvSpPr/>
                <p:nvPr/>
              </p:nvSpPr>
              <p:spPr>
                <a:xfrm>
                  <a:off x="912549" y="2145214"/>
                  <a:ext cx="441961" cy="303020"/>
                </a:xfrm>
                <a:custGeom>
                  <a:avLst/>
                  <a:gdLst>
                    <a:gd name="connsiteX0" fmla="*/ 395284 w 441961"/>
                    <a:gd name="connsiteY0" fmla="*/ 303021 h 303020"/>
                    <a:gd name="connsiteX1" fmla="*/ 417747 w 441961"/>
                    <a:gd name="connsiteY1" fmla="*/ 240823 h 303020"/>
                    <a:gd name="connsiteX2" fmla="*/ 425482 w 441961"/>
                    <a:gd name="connsiteY2" fmla="*/ 199447 h 303020"/>
                    <a:gd name="connsiteX3" fmla="*/ 419443 w 441961"/>
                    <a:gd name="connsiteY3" fmla="*/ 152454 h 303020"/>
                    <a:gd name="connsiteX4" fmla="*/ 407893 w 441961"/>
                    <a:gd name="connsiteY4" fmla="*/ 105091 h 303020"/>
                    <a:gd name="connsiteX5" fmla="*/ 375576 w 441961"/>
                    <a:gd name="connsiteY5" fmla="*/ 65357 h 303020"/>
                    <a:gd name="connsiteX6" fmla="*/ 334729 w 441961"/>
                    <a:gd name="connsiteY6" fmla="*/ 38125 h 303020"/>
                    <a:gd name="connsiteX7" fmla="*/ 319736 w 441961"/>
                    <a:gd name="connsiteY7" fmla="*/ 11159 h 303020"/>
                    <a:gd name="connsiteX8" fmla="*/ 285723 w 441961"/>
                    <a:gd name="connsiteY8" fmla="*/ 22443 h 303020"/>
                    <a:gd name="connsiteX9" fmla="*/ 219870 w 441961"/>
                    <a:gd name="connsiteY9" fmla="*/ 21755 h 303020"/>
                    <a:gd name="connsiteX10" fmla="*/ 219870 w 441961"/>
                    <a:gd name="connsiteY10" fmla="*/ 21702 h 303020"/>
                    <a:gd name="connsiteX11" fmla="*/ 154070 w 441961"/>
                    <a:gd name="connsiteY11" fmla="*/ 22443 h 303020"/>
                    <a:gd name="connsiteX12" fmla="*/ 120057 w 441961"/>
                    <a:gd name="connsiteY12" fmla="*/ 11159 h 303020"/>
                    <a:gd name="connsiteX13" fmla="*/ 105064 w 441961"/>
                    <a:gd name="connsiteY13" fmla="*/ 38125 h 303020"/>
                    <a:gd name="connsiteX14" fmla="*/ 64217 w 441961"/>
                    <a:gd name="connsiteY14" fmla="*/ 65357 h 303020"/>
                    <a:gd name="connsiteX15" fmla="*/ 31900 w 441961"/>
                    <a:gd name="connsiteY15" fmla="*/ 105091 h 303020"/>
                    <a:gd name="connsiteX16" fmla="*/ 20351 w 441961"/>
                    <a:gd name="connsiteY16" fmla="*/ 152454 h 303020"/>
                    <a:gd name="connsiteX17" fmla="*/ 18390 w 441961"/>
                    <a:gd name="connsiteY17" fmla="*/ 197328 h 303020"/>
                    <a:gd name="connsiteX18" fmla="*/ 32006 w 441961"/>
                    <a:gd name="connsiteY18" fmla="*/ 244850 h 303020"/>
                    <a:gd name="connsiteX19" fmla="*/ 46099 w 441961"/>
                    <a:gd name="connsiteY19" fmla="*/ 300849 h 303020"/>
                    <a:gd name="connsiteX20" fmla="*/ 61833 w 441961"/>
                    <a:gd name="connsiteY20" fmla="*/ 277220 h 303020"/>
                    <a:gd name="connsiteX21" fmla="*/ 60933 w 441961"/>
                    <a:gd name="connsiteY21" fmla="*/ 245645 h 303020"/>
                    <a:gd name="connsiteX22" fmla="*/ 72482 w 441961"/>
                    <a:gd name="connsiteY22" fmla="*/ 207288 h 303020"/>
                    <a:gd name="connsiteX23" fmla="*/ 98177 w 441961"/>
                    <a:gd name="connsiteY23" fmla="*/ 188957 h 303020"/>
                    <a:gd name="connsiteX24" fmla="*/ 111740 w 441961"/>
                    <a:gd name="connsiteY24" fmla="*/ 181964 h 303020"/>
                    <a:gd name="connsiteX25" fmla="*/ 129170 w 441961"/>
                    <a:gd name="connsiteY25" fmla="*/ 185990 h 303020"/>
                    <a:gd name="connsiteX26" fmla="*/ 163182 w 441961"/>
                    <a:gd name="connsiteY26" fmla="*/ 167341 h 303020"/>
                    <a:gd name="connsiteX27" fmla="*/ 180401 w 441961"/>
                    <a:gd name="connsiteY27" fmla="*/ 171951 h 303020"/>
                    <a:gd name="connsiteX28" fmla="*/ 214148 w 441961"/>
                    <a:gd name="connsiteY28" fmla="*/ 147050 h 303020"/>
                    <a:gd name="connsiteX29" fmla="*/ 241380 w 441961"/>
                    <a:gd name="connsiteY29" fmla="*/ 160030 h 303020"/>
                    <a:gd name="connsiteX30" fmla="*/ 254412 w 441961"/>
                    <a:gd name="connsiteY30" fmla="*/ 157434 h 303020"/>
                    <a:gd name="connsiteX31" fmla="*/ 291816 w 441961"/>
                    <a:gd name="connsiteY31" fmla="*/ 180533 h 303020"/>
                    <a:gd name="connsiteX32" fmla="*/ 323868 w 441961"/>
                    <a:gd name="connsiteY32" fmla="*/ 164533 h 303020"/>
                    <a:gd name="connsiteX33" fmla="*/ 341351 w 441961"/>
                    <a:gd name="connsiteY33" fmla="*/ 181275 h 303020"/>
                    <a:gd name="connsiteX34" fmla="*/ 361430 w 441961"/>
                    <a:gd name="connsiteY34" fmla="*/ 183447 h 303020"/>
                    <a:gd name="connsiteX35" fmla="*/ 384635 w 441961"/>
                    <a:gd name="connsiteY35" fmla="*/ 230069 h 303020"/>
                    <a:gd name="connsiteX36" fmla="*/ 381033 w 441961"/>
                    <a:gd name="connsiteY36" fmla="*/ 268108 h 303020"/>
                    <a:gd name="connsiteX37" fmla="*/ 395284 w 441961"/>
                    <a:gd name="connsiteY37" fmla="*/ 303021 h 303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441961" h="303020">
                      <a:moveTo>
                        <a:pt x="395284" y="303021"/>
                      </a:moveTo>
                      <a:cubicBezTo>
                        <a:pt x="395284" y="303021"/>
                        <a:pt x="409006" y="270227"/>
                        <a:pt x="417747" y="240823"/>
                      </a:cubicBezTo>
                      <a:cubicBezTo>
                        <a:pt x="423416" y="221645"/>
                        <a:pt x="426065" y="199977"/>
                        <a:pt x="425482" y="199447"/>
                      </a:cubicBezTo>
                      <a:cubicBezTo>
                        <a:pt x="449482" y="182334"/>
                        <a:pt x="447098" y="164004"/>
                        <a:pt x="419443" y="152454"/>
                      </a:cubicBezTo>
                      <a:cubicBezTo>
                        <a:pt x="439681" y="129143"/>
                        <a:pt x="438409" y="111448"/>
                        <a:pt x="407893" y="105091"/>
                      </a:cubicBezTo>
                      <a:cubicBezTo>
                        <a:pt x="416317" y="74045"/>
                        <a:pt x="406145" y="59052"/>
                        <a:pt x="375576" y="65357"/>
                      </a:cubicBezTo>
                      <a:cubicBezTo>
                        <a:pt x="377377" y="31768"/>
                        <a:pt x="363126" y="22814"/>
                        <a:pt x="334729" y="38125"/>
                      </a:cubicBezTo>
                      <a:cubicBezTo>
                        <a:pt x="334729" y="38125"/>
                        <a:pt x="333934" y="16298"/>
                        <a:pt x="319736" y="11159"/>
                      </a:cubicBezTo>
                      <a:cubicBezTo>
                        <a:pt x="305484" y="6020"/>
                        <a:pt x="285723" y="22443"/>
                        <a:pt x="285723" y="22443"/>
                      </a:cubicBezTo>
                      <a:cubicBezTo>
                        <a:pt x="265591" y="-7596"/>
                        <a:pt x="242757" y="-7119"/>
                        <a:pt x="219870" y="21755"/>
                      </a:cubicBezTo>
                      <a:lnTo>
                        <a:pt x="219870" y="21702"/>
                      </a:lnTo>
                      <a:cubicBezTo>
                        <a:pt x="196983" y="-7119"/>
                        <a:pt x="174149" y="-7596"/>
                        <a:pt x="154070" y="22443"/>
                      </a:cubicBezTo>
                      <a:cubicBezTo>
                        <a:pt x="154070" y="22443"/>
                        <a:pt x="134309" y="6020"/>
                        <a:pt x="120057" y="11159"/>
                      </a:cubicBezTo>
                      <a:cubicBezTo>
                        <a:pt x="105806" y="16298"/>
                        <a:pt x="105064" y="38125"/>
                        <a:pt x="105064" y="38125"/>
                      </a:cubicBezTo>
                      <a:cubicBezTo>
                        <a:pt x="76615" y="22814"/>
                        <a:pt x="62416" y="31768"/>
                        <a:pt x="64217" y="65357"/>
                      </a:cubicBezTo>
                      <a:cubicBezTo>
                        <a:pt x="33648" y="59052"/>
                        <a:pt x="23476" y="74045"/>
                        <a:pt x="31900" y="105091"/>
                      </a:cubicBezTo>
                      <a:cubicBezTo>
                        <a:pt x="1437" y="111448"/>
                        <a:pt x="113" y="129143"/>
                        <a:pt x="20351" y="152454"/>
                      </a:cubicBezTo>
                      <a:cubicBezTo>
                        <a:pt x="-7357" y="164004"/>
                        <a:pt x="-5556" y="180533"/>
                        <a:pt x="18390" y="197328"/>
                      </a:cubicBezTo>
                      <a:cubicBezTo>
                        <a:pt x="29463" y="205115"/>
                        <a:pt x="27980" y="227208"/>
                        <a:pt x="32006" y="244850"/>
                      </a:cubicBezTo>
                      <a:cubicBezTo>
                        <a:pt x="42284" y="289776"/>
                        <a:pt x="46099" y="300849"/>
                        <a:pt x="46099" y="300849"/>
                      </a:cubicBezTo>
                      <a:cubicBezTo>
                        <a:pt x="46099" y="300849"/>
                        <a:pt x="59820" y="286438"/>
                        <a:pt x="61833" y="277220"/>
                      </a:cubicBezTo>
                      <a:cubicBezTo>
                        <a:pt x="63847" y="267949"/>
                        <a:pt x="66548" y="253327"/>
                        <a:pt x="60933" y="245645"/>
                      </a:cubicBezTo>
                      <a:cubicBezTo>
                        <a:pt x="79422" y="231446"/>
                        <a:pt x="72482" y="207288"/>
                        <a:pt x="72482" y="207288"/>
                      </a:cubicBezTo>
                      <a:cubicBezTo>
                        <a:pt x="72482" y="207288"/>
                        <a:pt x="88906" y="203950"/>
                        <a:pt x="98177" y="188957"/>
                      </a:cubicBezTo>
                      <a:cubicBezTo>
                        <a:pt x="102309" y="182281"/>
                        <a:pt x="104640" y="178838"/>
                        <a:pt x="111740" y="181964"/>
                      </a:cubicBezTo>
                      <a:cubicBezTo>
                        <a:pt x="117302" y="184454"/>
                        <a:pt x="123024" y="185990"/>
                        <a:pt x="129170" y="185990"/>
                      </a:cubicBezTo>
                      <a:cubicBezTo>
                        <a:pt x="143368" y="185990"/>
                        <a:pt x="155871" y="178573"/>
                        <a:pt x="163182" y="167341"/>
                      </a:cubicBezTo>
                      <a:cubicBezTo>
                        <a:pt x="168268" y="170255"/>
                        <a:pt x="174149" y="171951"/>
                        <a:pt x="180401" y="171951"/>
                      </a:cubicBezTo>
                      <a:cubicBezTo>
                        <a:pt x="196135" y="171951"/>
                        <a:pt x="209433" y="161514"/>
                        <a:pt x="214148" y="147050"/>
                      </a:cubicBezTo>
                      <a:cubicBezTo>
                        <a:pt x="220665" y="154997"/>
                        <a:pt x="230413" y="160030"/>
                        <a:pt x="241380" y="160030"/>
                      </a:cubicBezTo>
                      <a:cubicBezTo>
                        <a:pt x="245989" y="160030"/>
                        <a:pt x="250333" y="159077"/>
                        <a:pt x="254412" y="157434"/>
                      </a:cubicBezTo>
                      <a:cubicBezTo>
                        <a:pt x="254412" y="157434"/>
                        <a:pt x="258704" y="182123"/>
                        <a:pt x="291816" y="180533"/>
                      </a:cubicBezTo>
                      <a:cubicBezTo>
                        <a:pt x="316133" y="179421"/>
                        <a:pt x="323868" y="164533"/>
                        <a:pt x="323868" y="164533"/>
                      </a:cubicBezTo>
                      <a:cubicBezTo>
                        <a:pt x="323868" y="164533"/>
                        <a:pt x="330120" y="177354"/>
                        <a:pt x="341351" y="181275"/>
                      </a:cubicBezTo>
                      <a:cubicBezTo>
                        <a:pt x="352583" y="185195"/>
                        <a:pt x="361430" y="183447"/>
                        <a:pt x="361430" y="183447"/>
                      </a:cubicBezTo>
                      <a:cubicBezTo>
                        <a:pt x="361430" y="183447"/>
                        <a:pt x="355444" y="213433"/>
                        <a:pt x="384635" y="230069"/>
                      </a:cubicBezTo>
                      <a:cubicBezTo>
                        <a:pt x="384635" y="230069"/>
                        <a:pt x="376688" y="248929"/>
                        <a:pt x="381033" y="268108"/>
                      </a:cubicBezTo>
                      <a:cubicBezTo>
                        <a:pt x="384264" y="282942"/>
                        <a:pt x="395284" y="303021"/>
                        <a:pt x="395284" y="303021"/>
                      </a:cubicBezTo>
                      <a:close/>
                    </a:path>
                  </a:pathLst>
                </a:custGeom>
                <a:solidFill>
                  <a:srgbClr val="312D2D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  <p:sp>
              <p:nvSpPr>
                <p:cNvPr id="449" name="任意形状 448">
                  <a:extLst>
                    <a:ext uri="{FF2B5EF4-FFF2-40B4-BE49-F238E27FC236}">
                      <a16:creationId xmlns:a16="http://schemas.microsoft.com/office/drawing/2014/main" id="{4D08BFAD-4F4C-21FE-B632-B53E62642EFE}"/>
                    </a:ext>
                  </a:extLst>
                </p:cNvPr>
                <p:cNvSpPr/>
                <p:nvPr/>
              </p:nvSpPr>
              <p:spPr>
                <a:xfrm>
                  <a:off x="893612" y="2127368"/>
                  <a:ext cx="477500" cy="320447"/>
                </a:xfrm>
                <a:custGeom>
                  <a:avLst/>
                  <a:gdLst>
                    <a:gd name="connsiteX0" fmla="*/ 467197 w 477500"/>
                    <a:gd name="connsiteY0" fmla="*/ 220475 h 320447"/>
                    <a:gd name="connsiteX1" fmla="*/ 458932 w 477500"/>
                    <a:gd name="connsiteY1" fmla="*/ 272501 h 320447"/>
                    <a:gd name="connsiteX2" fmla="*/ 434773 w 477500"/>
                    <a:gd name="connsiteY2" fmla="*/ 320447 h 320447"/>
                    <a:gd name="connsiteX3" fmla="*/ 434985 w 477500"/>
                    <a:gd name="connsiteY3" fmla="*/ 315520 h 320447"/>
                    <a:gd name="connsiteX4" fmla="*/ 416231 w 477500"/>
                    <a:gd name="connsiteY4" fmla="*/ 272978 h 320447"/>
                    <a:gd name="connsiteX5" fmla="*/ 238803 w 477500"/>
                    <a:gd name="connsiteY5" fmla="*/ 42783 h 320447"/>
                    <a:gd name="connsiteX6" fmla="*/ 61376 w 477500"/>
                    <a:gd name="connsiteY6" fmla="*/ 272925 h 320447"/>
                    <a:gd name="connsiteX7" fmla="*/ 42569 w 477500"/>
                    <a:gd name="connsiteY7" fmla="*/ 315520 h 320447"/>
                    <a:gd name="connsiteX8" fmla="*/ 42781 w 477500"/>
                    <a:gd name="connsiteY8" fmla="*/ 320447 h 320447"/>
                    <a:gd name="connsiteX9" fmla="*/ 18569 w 477500"/>
                    <a:gd name="connsiteY9" fmla="*/ 272501 h 320447"/>
                    <a:gd name="connsiteX10" fmla="*/ 10304 w 477500"/>
                    <a:gd name="connsiteY10" fmla="*/ 220475 h 320447"/>
                    <a:gd name="connsiteX11" fmla="*/ 185 w 477500"/>
                    <a:gd name="connsiteY11" fmla="*/ 189112 h 320447"/>
                    <a:gd name="connsiteX12" fmla="*/ 14755 w 477500"/>
                    <a:gd name="connsiteY12" fmla="*/ 163682 h 320447"/>
                    <a:gd name="connsiteX13" fmla="*/ 31708 w 477500"/>
                    <a:gd name="connsiteY13" fmla="*/ 110226 h 320447"/>
                    <a:gd name="connsiteX14" fmla="*/ 66250 w 477500"/>
                    <a:gd name="connsiteY14" fmla="*/ 64770 h 320447"/>
                    <a:gd name="connsiteX15" fmla="*/ 113667 w 477500"/>
                    <a:gd name="connsiteY15" fmla="*/ 34413 h 320447"/>
                    <a:gd name="connsiteX16" fmla="*/ 168553 w 477500"/>
                    <a:gd name="connsiteY16" fmla="*/ 19579 h 320447"/>
                    <a:gd name="connsiteX17" fmla="*/ 238750 w 477500"/>
                    <a:gd name="connsiteY17" fmla="*/ 16029 h 320447"/>
                    <a:gd name="connsiteX18" fmla="*/ 308948 w 477500"/>
                    <a:gd name="connsiteY18" fmla="*/ 19579 h 320447"/>
                    <a:gd name="connsiteX19" fmla="*/ 363834 w 477500"/>
                    <a:gd name="connsiteY19" fmla="*/ 34413 h 320447"/>
                    <a:gd name="connsiteX20" fmla="*/ 411251 w 477500"/>
                    <a:gd name="connsiteY20" fmla="*/ 64770 h 320447"/>
                    <a:gd name="connsiteX21" fmla="*/ 445793 w 477500"/>
                    <a:gd name="connsiteY21" fmla="*/ 110226 h 320447"/>
                    <a:gd name="connsiteX22" fmla="*/ 462693 w 477500"/>
                    <a:gd name="connsiteY22" fmla="*/ 163682 h 320447"/>
                    <a:gd name="connsiteX23" fmla="*/ 477316 w 477500"/>
                    <a:gd name="connsiteY23" fmla="*/ 189112 h 320447"/>
                    <a:gd name="connsiteX24" fmla="*/ 467197 w 477500"/>
                    <a:gd name="connsiteY24" fmla="*/ 220475 h 320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77500" h="320447">
                      <a:moveTo>
                        <a:pt x="467197" y="220475"/>
                      </a:moveTo>
                      <a:cubicBezTo>
                        <a:pt x="482454" y="239230"/>
                        <a:pt x="477474" y="258885"/>
                        <a:pt x="458932" y="272501"/>
                      </a:cubicBezTo>
                      <a:cubicBezTo>
                        <a:pt x="458932" y="272501"/>
                        <a:pt x="469845" y="307467"/>
                        <a:pt x="434773" y="320447"/>
                      </a:cubicBezTo>
                      <a:cubicBezTo>
                        <a:pt x="434932" y="318858"/>
                        <a:pt x="434985" y="317162"/>
                        <a:pt x="434985" y="315520"/>
                      </a:cubicBezTo>
                      <a:cubicBezTo>
                        <a:pt x="434985" y="298408"/>
                        <a:pt x="427674" y="283097"/>
                        <a:pt x="416231" y="272978"/>
                      </a:cubicBezTo>
                      <a:cubicBezTo>
                        <a:pt x="413211" y="136609"/>
                        <a:pt x="349212" y="42783"/>
                        <a:pt x="238803" y="42783"/>
                      </a:cubicBezTo>
                      <a:cubicBezTo>
                        <a:pt x="128395" y="42783"/>
                        <a:pt x="64396" y="136609"/>
                        <a:pt x="61376" y="272925"/>
                      </a:cubicBezTo>
                      <a:cubicBezTo>
                        <a:pt x="49880" y="283044"/>
                        <a:pt x="42569" y="298408"/>
                        <a:pt x="42569" y="315520"/>
                      </a:cubicBezTo>
                      <a:cubicBezTo>
                        <a:pt x="42569" y="317162"/>
                        <a:pt x="42622" y="318858"/>
                        <a:pt x="42781" y="320447"/>
                      </a:cubicBezTo>
                      <a:cubicBezTo>
                        <a:pt x="7602" y="307520"/>
                        <a:pt x="18569" y="272501"/>
                        <a:pt x="18569" y="272501"/>
                      </a:cubicBezTo>
                      <a:cubicBezTo>
                        <a:pt x="-27" y="258885"/>
                        <a:pt x="-4954" y="239230"/>
                        <a:pt x="10304" y="220475"/>
                      </a:cubicBezTo>
                      <a:cubicBezTo>
                        <a:pt x="10304" y="220475"/>
                        <a:pt x="-1616" y="207337"/>
                        <a:pt x="185" y="189112"/>
                      </a:cubicBezTo>
                      <a:cubicBezTo>
                        <a:pt x="2040" y="170357"/>
                        <a:pt x="14755" y="163682"/>
                        <a:pt x="14755" y="163682"/>
                      </a:cubicBezTo>
                      <a:cubicBezTo>
                        <a:pt x="1987" y="139735"/>
                        <a:pt x="7655" y="121934"/>
                        <a:pt x="31708" y="110226"/>
                      </a:cubicBezTo>
                      <a:cubicBezTo>
                        <a:pt x="28900" y="82306"/>
                        <a:pt x="41085" y="68001"/>
                        <a:pt x="66250" y="64770"/>
                      </a:cubicBezTo>
                      <a:cubicBezTo>
                        <a:pt x="72449" y="37962"/>
                        <a:pt x="88714" y="27631"/>
                        <a:pt x="113667" y="34413"/>
                      </a:cubicBezTo>
                      <a:cubicBezTo>
                        <a:pt x="127282" y="11473"/>
                        <a:pt x="145719" y="6599"/>
                        <a:pt x="168553" y="19579"/>
                      </a:cubicBezTo>
                      <a:cubicBezTo>
                        <a:pt x="188261" y="-2673"/>
                        <a:pt x="215969" y="-8712"/>
                        <a:pt x="238750" y="16029"/>
                      </a:cubicBezTo>
                      <a:cubicBezTo>
                        <a:pt x="261531" y="-8712"/>
                        <a:pt x="289240" y="-2673"/>
                        <a:pt x="308948" y="19579"/>
                      </a:cubicBezTo>
                      <a:cubicBezTo>
                        <a:pt x="331782" y="6599"/>
                        <a:pt x="350166" y="11473"/>
                        <a:pt x="363834" y="34413"/>
                      </a:cubicBezTo>
                      <a:cubicBezTo>
                        <a:pt x="388787" y="27631"/>
                        <a:pt x="405052" y="37962"/>
                        <a:pt x="411251" y="64770"/>
                      </a:cubicBezTo>
                      <a:cubicBezTo>
                        <a:pt x="436363" y="68001"/>
                        <a:pt x="448601" y="82306"/>
                        <a:pt x="445793" y="110226"/>
                      </a:cubicBezTo>
                      <a:cubicBezTo>
                        <a:pt x="469845" y="121934"/>
                        <a:pt x="475461" y="139735"/>
                        <a:pt x="462693" y="163682"/>
                      </a:cubicBezTo>
                      <a:cubicBezTo>
                        <a:pt x="462693" y="163682"/>
                        <a:pt x="475461" y="170357"/>
                        <a:pt x="477316" y="189112"/>
                      </a:cubicBezTo>
                      <a:cubicBezTo>
                        <a:pt x="479117" y="207337"/>
                        <a:pt x="467197" y="220475"/>
                        <a:pt x="467197" y="220475"/>
                      </a:cubicBezTo>
                      <a:close/>
                    </a:path>
                  </a:pathLst>
                </a:custGeom>
                <a:solidFill>
                  <a:srgbClr val="454140"/>
                </a:solidFill>
                <a:ln w="528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/>
                </a:p>
              </p:txBody>
            </p:sp>
          </p:grpSp>
          <p:cxnSp>
            <p:nvCxnSpPr>
              <p:cNvPr id="423" name="直线连接符 422">
                <a:extLst>
                  <a:ext uri="{FF2B5EF4-FFF2-40B4-BE49-F238E27FC236}">
                    <a16:creationId xmlns:a16="http://schemas.microsoft.com/office/drawing/2014/main" id="{D66B6601-10D6-0FBA-950B-481945AAFD4D}"/>
                  </a:ext>
                </a:extLst>
              </p:cNvPr>
              <p:cNvCxnSpPr>
                <a:cxnSpLocks/>
                <a:stCxn id="428" idx="4"/>
                <a:endCxn id="465" idx="0"/>
              </p:cNvCxnSpPr>
              <p:nvPr/>
            </p:nvCxnSpPr>
            <p:spPr>
              <a:xfrm flipH="1">
                <a:off x="6946743" y="1601671"/>
                <a:ext cx="437544" cy="589454"/>
              </a:xfrm>
              <a:prstGeom prst="line">
                <a:avLst/>
              </a:prstGeom>
              <a:ln w="19050">
                <a:solidFill>
                  <a:schemeClr val="accent2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直线连接符 423">
                <a:extLst>
                  <a:ext uri="{FF2B5EF4-FFF2-40B4-BE49-F238E27FC236}">
                    <a16:creationId xmlns:a16="http://schemas.microsoft.com/office/drawing/2014/main" id="{B1908C93-E4CC-D570-FC21-FC4122C8AB4C}"/>
                  </a:ext>
                </a:extLst>
              </p:cNvPr>
              <p:cNvCxnSpPr>
                <a:cxnSpLocks/>
                <a:stCxn id="449" idx="14"/>
                <a:endCxn id="426" idx="8"/>
              </p:cNvCxnSpPr>
              <p:nvPr/>
            </p:nvCxnSpPr>
            <p:spPr>
              <a:xfrm flipH="1" flipV="1">
                <a:off x="7697728" y="1746156"/>
                <a:ext cx="316084" cy="497273"/>
              </a:xfrm>
              <a:prstGeom prst="line">
                <a:avLst/>
              </a:prstGeom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25" name="组合 424">
                <a:extLst>
                  <a:ext uri="{FF2B5EF4-FFF2-40B4-BE49-F238E27FC236}">
                    <a16:creationId xmlns:a16="http://schemas.microsoft.com/office/drawing/2014/main" id="{F7996BD4-CCE9-9FA5-02F3-184DD5677773}"/>
                  </a:ext>
                </a:extLst>
              </p:cNvPr>
              <p:cNvGrpSpPr/>
              <p:nvPr/>
            </p:nvGrpSpPr>
            <p:grpSpPr>
              <a:xfrm>
                <a:off x="7357034" y="1421063"/>
                <a:ext cx="349738" cy="349391"/>
                <a:chOff x="886559" y="4716320"/>
                <a:chExt cx="485419" cy="484938"/>
              </a:xfrm>
            </p:grpSpPr>
            <p:sp>
              <p:nvSpPr>
                <p:cNvPr id="426" name="任意形状 425">
                  <a:extLst>
                    <a:ext uri="{FF2B5EF4-FFF2-40B4-BE49-F238E27FC236}">
                      <a16:creationId xmlns:a16="http://schemas.microsoft.com/office/drawing/2014/main" id="{336D7C7B-D758-6A49-9871-4EC8116FF21D}"/>
                    </a:ext>
                  </a:extLst>
                </p:cNvPr>
                <p:cNvSpPr/>
                <p:nvPr/>
              </p:nvSpPr>
              <p:spPr>
                <a:xfrm>
                  <a:off x="886559" y="4716320"/>
                  <a:ext cx="485419" cy="484938"/>
                </a:xfrm>
                <a:custGeom>
                  <a:avLst/>
                  <a:gdLst>
                    <a:gd name="connsiteX0" fmla="*/ 452650 w 485419"/>
                    <a:gd name="connsiteY0" fmla="*/ 307278 h 484938"/>
                    <a:gd name="connsiteX1" fmla="*/ 477718 w 485419"/>
                    <a:gd name="connsiteY1" fmla="*/ 194070 h 484938"/>
                    <a:gd name="connsiteX2" fmla="*/ 243216 w 485419"/>
                    <a:gd name="connsiteY2" fmla="*/ 0 h 484938"/>
                    <a:gd name="connsiteX3" fmla="*/ 8715 w 485419"/>
                    <a:gd name="connsiteY3" fmla="*/ 194070 h 484938"/>
                    <a:gd name="connsiteX4" fmla="*/ 33783 w 485419"/>
                    <a:gd name="connsiteY4" fmla="*/ 307278 h 484938"/>
                    <a:gd name="connsiteX5" fmla="*/ 11950 w 485419"/>
                    <a:gd name="connsiteY5" fmla="*/ 451213 h 484938"/>
                    <a:gd name="connsiteX6" fmla="*/ 135669 w 485419"/>
                    <a:gd name="connsiteY6" fmla="*/ 419676 h 484938"/>
                    <a:gd name="connsiteX7" fmla="*/ 349146 w 485419"/>
                    <a:gd name="connsiteY7" fmla="*/ 419676 h 484938"/>
                    <a:gd name="connsiteX8" fmla="*/ 472866 w 485419"/>
                    <a:gd name="connsiteY8" fmla="*/ 451213 h 484938"/>
                    <a:gd name="connsiteX9" fmla="*/ 452650 w 485419"/>
                    <a:gd name="connsiteY9" fmla="*/ 307278 h 484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5419" h="484938">
                      <a:moveTo>
                        <a:pt x="452650" y="307278"/>
                      </a:moveTo>
                      <a:cubicBezTo>
                        <a:pt x="452650" y="307278"/>
                        <a:pt x="477718" y="261995"/>
                        <a:pt x="477718" y="194070"/>
                      </a:cubicBezTo>
                      <a:cubicBezTo>
                        <a:pt x="477718" y="105121"/>
                        <a:pt x="412219" y="0"/>
                        <a:pt x="243216" y="0"/>
                      </a:cubicBezTo>
                      <a:cubicBezTo>
                        <a:pt x="74214" y="0"/>
                        <a:pt x="8715" y="105121"/>
                        <a:pt x="8715" y="194070"/>
                      </a:cubicBezTo>
                      <a:cubicBezTo>
                        <a:pt x="8715" y="261995"/>
                        <a:pt x="33783" y="307278"/>
                        <a:pt x="33783" y="307278"/>
                      </a:cubicBezTo>
                      <a:cubicBezTo>
                        <a:pt x="4672" y="340431"/>
                        <a:pt x="-13118" y="407547"/>
                        <a:pt x="11950" y="451213"/>
                      </a:cubicBezTo>
                      <a:cubicBezTo>
                        <a:pt x="22462" y="469003"/>
                        <a:pt x="125966" y="532075"/>
                        <a:pt x="135669" y="419676"/>
                      </a:cubicBezTo>
                      <a:lnTo>
                        <a:pt x="349146" y="419676"/>
                      </a:lnTo>
                      <a:cubicBezTo>
                        <a:pt x="359658" y="531267"/>
                        <a:pt x="463162" y="469003"/>
                        <a:pt x="472866" y="451213"/>
                      </a:cubicBezTo>
                      <a:cubicBezTo>
                        <a:pt x="498742" y="407547"/>
                        <a:pt x="480952" y="340431"/>
                        <a:pt x="452650" y="307278"/>
                      </a:cubicBezTo>
                    </a:path>
                  </a:pathLst>
                </a:custGeom>
                <a:solidFill>
                  <a:srgbClr val="59464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27" name="任意形状 426">
                  <a:extLst>
                    <a:ext uri="{FF2B5EF4-FFF2-40B4-BE49-F238E27FC236}">
                      <a16:creationId xmlns:a16="http://schemas.microsoft.com/office/drawing/2014/main" id="{99502D06-1B05-A1DD-B619-1E65A1BD697E}"/>
                    </a:ext>
                  </a:extLst>
                </p:cNvPr>
                <p:cNvSpPr/>
                <p:nvPr/>
              </p:nvSpPr>
              <p:spPr>
                <a:xfrm>
                  <a:off x="915490" y="4748665"/>
                  <a:ext cx="420485" cy="145552"/>
                </a:xfrm>
                <a:custGeom>
                  <a:avLst/>
                  <a:gdLst>
                    <a:gd name="connsiteX0" fmla="*/ 214286 w 420485"/>
                    <a:gd name="connsiteY0" fmla="*/ 0 h 145552"/>
                    <a:gd name="connsiteX1" fmla="*/ 0 w 420485"/>
                    <a:gd name="connsiteY1" fmla="*/ 145553 h 145552"/>
                    <a:gd name="connsiteX2" fmla="*/ 214286 w 420485"/>
                    <a:gd name="connsiteY2" fmla="*/ 24259 h 145552"/>
                    <a:gd name="connsiteX3" fmla="*/ 420485 w 420485"/>
                    <a:gd name="connsiteY3" fmla="*/ 145553 h 145552"/>
                    <a:gd name="connsiteX4" fmla="*/ 214286 w 420485"/>
                    <a:gd name="connsiteY4" fmla="*/ 0 h 145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0485" h="145552">
                      <a:moveTo>
                        <a:pt x="214286" y="0"/>
                      </a:moveTo>
                      <a:cubicBezTo>
                        <a:pt x="90566" y="0"/>
                        <a:pt x="0" y="64690"/>
                        <a:pt x="0" y="145553"/>
                      </a:cubicBezTo>
                      <a:cubicBezTo>
                        <a:pt x="0" y="145553"/>
                        <a:pt x="33154" y="24259"/>
                        <a:pt x="214286" y="24259"/>
                      </a:cubicBezTo>
                      <a:cubicBezTo>
                        <a:pt x="395418" y="24259"/>
                        <a:pt x="420485" y="145553"/>
                        <a:pt x="420485" y="145553"/>
                      </a:cubicBezTo>
                      <a:cubicBezTo>
                        <a:pt x="420485" y="64690"/>
                        <a:pt x="338005" y="0"/>
                        <a:pt x="214286" y="0"/>
                      </a:cubicBezTo>
                      <a:close/>
                    </a:path>
                  </a:pathLst>
                </a:custGeom>
                <a:solidFill>
                  <a:srgbClr val="C28FEF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28" name="任意形状 427">
                  <a:extLst>
                    <a:ext uri="{FF2B5EF4-FFF2-40B4-BE49-F238E27FC236}">
                      <a16:creationId xmlns:a16="http://schemas.microsoft.com/office/drawing/2014/main" id="{92A2EE2A-A30F-2815-99F2-8CBC0D2900D5}"/>
                    </a:ext>
                  </a:extLst>
                </p:cNvPr>
                <p:cNvSpPr/>
                <p:nvPr/>
              </p:nvSpPr>
              <p:spPr>
                <a:xfrm>
                  <a:off x="886784" y="4837614"/>
                  <a:ext cx="485174" cy="347708"/>
                </a:xfrm>
                <a:custGeom>
                  <a:avLst/>
                  <a:gdLst>
                    <a:gd name="connsiteX0" fmla="*/ 447574 w 485174"/>
                    <a:gd name="connsiteY0" fmla="*/ 202156 h 347708"/>
                    <a:gd name="connsiteX1" fmla="*/ 447574 w 485174"/>
                    <a:gd name="connsiteY1" fmla="*/ 129380 h 347708"/>
                    <a:gd name="connsiteX2" fmla="*/ 447574 w 485174"/>
                    <a:gd name="connsiteY2" fmla="*/ 105121 h 347708"/>
                    <a:gd name="connsiteX3" fmla="*/ 99865 w 485174"/>
                    <a:gd name="connsiteY3" fmla="*/ 0 h 347708"/>
                    <a:gd name="connsiteX4" fmla="*/ 37601 w 485174"/>
                    <a:gd name="connsiteY4" fmla="*/ 129380 h 347708"/>
                    <a:gd name="connsiteX5" fmla="*/ 37601 w 485174"/>
                    <a:gd name="connsiteY5" fmla="*/ 202156 h 347708"/>
                    <a:gd name="connsiteX6" fmla="*/ 242183 w 485174"/>
                    <a:gd name="connsiteY6" fmla="*/ 347709 h 347708"/>
                    <a:gd name="connsiteX7" fmla="*/ 447574 w 485174"/>
                    <a:gd name="connsiteY7" fmla="*/ 202156 h 3477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5174" h="347708">
                      <a:moveTo>
                        <a:pt x="447574" y="202156"/>
                      </a:moveTo>
                      <a:cubicBezTo>
                        <a:pt x="497709" y="202156"/>
                        <a:pt x="497709" y="129380"/>
                        <a:pt x="447574" y="129380"/>
                      </a:cubicBezTo>
                      <a:lnTo>
                        <a:pt x="447574" y="105121"/>
                      </a:lnTo>
                      <a:cubicBezTo>
                        <a:pt x="447574" y="105121"/>
                        <a:pt x="164555" y="97844"/>
                        <a:pt x="99865" y="0"/>
                      </a:cubicBezTo>
                      <a:cubicBezTo>
                        <a:pt x="116038" y="98652"/>
                        <a:pt x="37601" y="129380"/>
                        <a:pt x="37601" y="129380"/>
                      </a:cubicBezTo>
                      <a:cubicBezTo>
                        <a:pt x="-12534" y="129380"/>
                        <a:pt x="-12534" y="202156"/>
                        <a:pt x="37601" y="202156"/>
                      </a:cubicBezTo>
                      <a:cubicBezTo>
                        <a:pt x="37601" y="258760"/>
                        <a:pt x="96631" y="347709"/>
                        <a:pt x="242183" y="347709"/>
                      </a:cubicBezTo>
                      <a:cubicBezTo>
                        <a:pt x="387736" y="347709"/>
                        <a:pt x="447574" y="258760"/>
                        <a:pt x="447574" y="202156"/>
                      </a:cubicBezTo>
                    </a:path>
                  </a:pathLst>
                </a:custGeom>
                <a:solidFill>
                  <a:srgbClr val="D6A57C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grpSp>
              <p:nvGrpSpPr>
                <p:cNvPr id="429" name="图形 8">
                  <a:extLst>
                    <a:ext uri="{FF2B5EF4-FFF2-40B4-BE49-F238E27FC236}">
                      <a16:creationId xmlns:a16="http://schemas.microsoft.com/office/drawing/2014/main" id="{CC73A350-D7B7-E0E5-7A26-21A2AB2052B9}"/>
                    </a:ext>
                  </a:extLst>
                </p:cNvPr>
                <p:cNvGrpSpPr/>
                <p:nvPr/>
              </p:nvGrpSpPr>
              <p:grpSpPr>
                <a:xfrm>
                  <a:off x="976137" y="4942735"/>
                  <a:ext cx="307277" cy="105121"/>
                  <a:chOff x="976137" y="4942735"/>
                  <a:chExt cx="307277" cy="105121"/>
                </a:xfrm>
                <a:solidFill>
                  <a:srgbClr val="FFFFFF"/>
                </a:solidFill>
              </p:grpSpPr>
              <p:sp>
                <p:nvSpPr>
                  <p:cNvPr id="435" name="任意形状 434">
                    <a:extLst>
                      <a:ext uri="{FF2B5EF4-FFF2-40B4-BE49-F238E27FC236}">
                        <a16:creationId xmlns:a16="http://schemas.microsoft.com/office/drawing/2014/main" id="{DFF5B450-E70C-FD06-B90D-92516A24147A}"/>
                      </a:ext>
                    </a:extLst>
                  </p:cNvPr>
                  <p:cNvSpPr/>
                  <p:nvPr/>
                </p:nvSpPr>
                <p:spPr>
                  <a:xfrm>
                    <a:off x="1178293" y="4942735"/>
                    <a:ext cx="105121" cy="105121"/>
                  </a:xfrm>
                  <a:custGeom>
                    <a:avLst/>
                    <a:gdLst>
                      <a:gd name="connsiteX0" fmla="*/ 105121 w 105121"/>
                      <a:gd name="connsiteY0" fmla="*/ 52561 h 105121"/>
                      <a:gd name="connsiteX1" fmla="*/ 52561 w 105121"/>
                      <a:gd name="connsiteY1" fmla="*/ 105121 h 105121"/>
                      <a:gd name="connsiteX2" fmla="*/ 0 w 105121"/>
                      <a:gd name="connsiteY2" fmla="*/ 52561 h 105121"/>
                      <a:gd name="connsiteX3" fmla="*/ 52561 w 105121"/>
                      <a:gd name="connsiteY3" fmla="*/ 0 h 105121"/>
                      <a:gd name="connsiteX4" fmla="*/ 105121 w 105121"/>
                      <a:gd name="connsiteY4" fmla="*/ 52561 h 10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121" h="105121">
                        <a:moveTo>
                          <a:pt x="105121" y="52561"/>
                        </a:moveTo>
                        <a:cubicBezTo>
                          <a:pt x="105121" y="81589"/>
                          <a:pt x="81589" y="105121"/>
                          <a:pt x="52561" y="105121"/>
                        </a:cubicBezTo>
                        <a:cubicBezTo>
                          <a:pt x="23532" y="105121"/>
                          <a:pt x="0" y="81589"/>
                          <a:pt x="0" y="52561"/>
                        </a:cubicBezTo>
                        <a:cubicBezTo>
                          <a:pt x="0" y="23532"/>
                          <a:pt x="23532" y="0"/>
                          <a:pt x="52561" y="0"/>
                        </a:cubicBezTo>
                        <a:cubicBezTo>
                          <a:pt x="81589" y="0"/>
                          <a:pt x="105121" y="23532"/>
                          <a:pt x="105121" y="5256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80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  <p:sp>
                <p:nvSpPr>
                  <p:cNvPr id="436" name="任意形状 435">
                    <a:extLst>
                      <a:ext uri="{FF2B5EF4-FFF2-40B4-BE49-F238E27FC236}">
                        <a16:creationId xmlns:a16="http://schemas.microsoft.com/office/drawing/2014/main" id="{94654336-AF39-D0A1-C0DC-8C04F658684A}"/>
                      </a:ext>
                    </a:extLst>
                  </p:cNvPr>
                  <p:cNvSpPr/>
                  <p:nvPr/>
                </p:nvSpPr>
                <p:spPr>
                  <a:xfrm>
                    <a:off x="976137" y="4942735"/>
                    <a:ext cx="105121" cy="105121"/>
                  </a:xfrm>
                  <a:custGeom>
                    <a:avLst/>
                    <a:gdLst>
                      <a:gd name="connsiteX0" fmla="*/ 105121 w 105121"/>
                      <a:gd name="connsiteY0" fmla="*/ 52561 h 105121"/>
                      <a:gd name="connsiteX1" fmla="*/ 52561 w 105121"/>
                      <a:gd name="connsiteY1" fmla="*/ 105121 h 105121"/>
                      <a:gd name="connsiteX2" fmla="*/ 0 w 105121"/>
                      <a:gd name="connsiteY2" fmla="*/ 52561 h 105121"/>
                      <a:gd name="connsiteX3" fmla="*/ 52561 w 105121"/>
                      <a:gd name="connsiteY3" fmla="*/ 0 h 105121"/>
                      <a:gd name="connsiteX4" fmla="*/ 105121 w 105121"/>
                      <a:gd name="connsiteY4" fmla="*/ 52561 h 10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121" h="105121">
                        <a:moveTo>
                          <a:pt x="105121" y="52561"/>
                        </a:moveTo>
                        <a:cubicBezTo>
                          <a:pt x="105121" y="81589"/>
                          <a:pt x="81589" y="105121"/>
                          <a:pt x="52561" y="105121"/>
                        </a:cubicBezTo>
                        <a:cubicBezTo>
                          <a:pt x="23532" y="105121"/>
                          <a:pt x="0" y="81589"/>
                          <a:pt x="0" y="52561"/>
                        </a:cubicBezTo>
                        <a:cubicBezTo>
                          <a:pt x="0" y="23532"/>
                          <a:pt x="23532" y="0"/>
                          <a:pt x="52561" y="0"/>
                        </a:cubicBezTo>
                        <a:cubicBezTo>
                          <a:pt x="81589" y="0"/>
                          <a:pt x="105121" y="23532"/>
                          <a:pt x="105121" y="5256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803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sz="2400"/>
                  </a:p>
                </p:txBody>
              </p:sp>
            </p:grpSp>
            <p:sp>
              <p:nvSpPr>
                <p:cNvPr id="430" name="任意形状 429">
                  <a:extLst>
                    <a:ext uri="{FF2B5EF4-FFF2-40B4-BE49-F238E27FC236}">
                      <a16:creationId xmlns:a16="http://schemas.microsoft.com/office/drawing/2014/main" id="{7F3BFE50-51D4-657E-5DD8-D2700D08C4B7}"/>
                    </a:ext>
                  </a:extLst>
                </p:cNvPr>
                <p:cNvSpPr/>
                <p:nvPr/>
              </p:nvSpPr>
              <p:spPr>
                <a:xfrm>
                  <a:off x="1194466" y="4958908"/>
                  <a:ext cx="72776" cy="72776"/>
                </a:xfrm>
                <a:custGeom>
                  <a:avLst/>
                  <a:gdLst>
                    <a:gd name="connsiteX0" fmla="*/ 72776 w 72776"/>
                    <a:gd name="connsiteY0" fmla="*/ 36388 h 72776"/>
                    <a:gd name="connsiteX1" fmla="*/ 36388 w 72776"/>
                    <a:gd name="connsiteY1" fmla="*/ 72776 h 72776"/>
                    <a:gd name="connsiteX2" fmla="*/ 0 w 72776"/>
                    <a:gd name="connsiteY2" fmla="*/ 36388 h 72776"/>
                    <a:gd name="connsiteX3" fmla="*/ 36388 w 72776"/>
                    <a:gd name="connsiteY3" fmla="*/ 0 h 72776"/>
                    <a:gd name="connsiteX4" fmla="*/ 72776 w 72776"/>
                    <a:gd name="connsiteY4" fmla="*/ 36388 h 7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776" h="72776">
                      <a:moveTo>
                        <a:pt x="72776" y="36388"/>
                      </a:moveTo>
                      <a:cubicBezTo>
                        <a:pt x="72776" y="56485"/>
                        <a:pt x="56485" y="72776"/>
                        <a:pt x="36388" y="72776"/>
                      </a:cubicBezTo>
                      <a:cubicBezTo>
                        <a:pt x="16292" y="72776"/>
                        <a:pt x="0" y="56485"/>
                        <a:pt x="0" y="36388"/>
                      </a:cubicBezTo>
                      <a:cubicBezTo>
                        <a:pt x="0" y="16292"/>
                        <a:pt x="16292" y="0"/>
                        <a:pt x="36388" y="0"/>
                      </a:cubicBezTo>
                      <a:cubicBezTo>
                        <a:pt x="56485" y="0"/>
                        <a:pt x="72776" y="16292"/>
                        <a:pt x="72776" y="36388"/>
                      </a:cubicBezTo>
                      <a:close/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31" name="任意形状 430">
                  <a:extLst>
                    <a:ext uri="{FF2B5EF4-FFF2-40B4-BE49-F238E27FC236}">
                      <a16:creationId xmlns:a16="http://schemas.microsoft.com/office/drawing/2014/main" id="{49F87531-CF7F-B1D1-126B-F726DA0A0760}"/>
                    </a:ext>
                  </a:extLst>
                </p:cNvPr>
                <p:cNvSpPr/>
                <p:nvPr/>
              </p:nvSpPr>
              <p:spPr>
                <a:xfrm>
                  <a:off x="1218724" y="4983166"/>
                  <a:ext cx="24258" cy="24258"/>
                </a:xfrm>
                <a:custGeom>
                  <a:avLst/>
                  <a:gdLst>
                    <a:gd name="connsiteX0" fmla="*/ 24259 w 24258"/>
                    <a:gd name="connsiteY0" fmla="*/ 12129 h 24258"/>
                    <a:gd name="connsiteX1" fmla="*/ 12129 w 24258"/>
                    <a:gd name="connsiteY1" fmla="*/ 24259 h 24258"/>
                    <a:gd name="connsiteX2" fmla="*/ 0 w 24258"/>
                    <a:gd name="connsiteY2" fmla="*/ 12129 h 24258"/>
                    <a:gd name="connsiteX3" fmla="*/ 12129 w 24258"/>
                    <a:gd name="connsiteY3" fmla="*/ 0 h 24258"/>
                    <a:gd name="connsiteX4" fmla="*/ 24259 w 24258"/>
                    <a:gd name="connsiteY4" fmla="*/ 12129 h 24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58" h="24258">
                      <a:moveTo>
                        <a:pt x="24259" y="12129"/>
                      </a:moveTo>
                      <a:cubicBezTo>
                        <a:pt x="24259" y="18828"/>
                        <a:pt x="18828" y="24259"/>
                        <a:pt x="12129" y="24259"/>
                      </a:cubicBezTo>
                      <a:cubicBezTo>
                        <a:pt x="5431" y="24259"/>
                        <a:pt x="0" y="18828"/>
                        <a:pt x="0" y="12129"/>
                      </a:cubicBezTo>
                      <a:cubicBezTo>
                        <a:pt x="0" y="5431"/>
                        <a:pt x="5431" y="0"/>
                        <a:pt x="12129" y="0"/>
                      </a:cubicBezTo>
                      <a:cubicBezTo>
                        <a:pt x="18828" y="0"/>
                        <a:pt x="24259" y="5431"/>
                        <a:pt x="24259" y="12129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32" name="任意形状 431">
                  <a:extLst>
                    <a:ext uri="{FF2B5EF4-FFF2-40B4-BE49-F238E27FC236}">
                      <a16:creationId xmlns:a16="http://schemas.microsoft.com/office/drawing/2014/main" id="{22AB8087-991F-FBFE-E82A-046B5FCC9D26}"/>
                    </a:ext>
                  </a:extLst>
                </p:cNvPr>
                <p:cNvSpPr/>
                <p:nvPr/>
              </p:nvSpPr>
              <p:spPr>
                <a:xfrm>
                  <a:off x="992309" y="4958908"/>
                  <a:ext cx="72776" cy="72776"/>
                </a:xfrm>
                <a:custGeom>
                  <a:avLst/>
                  <a:gdLst>
                    <a:gd name="connsiteX0" fmla="*/ 72776 w 72776"/>
                    <a:gd name="connsiteY0" fmla="*/ 36388 h 72776"/>
                    <a:gd name="connsiteX1" fmla="*/ 36388 w 72776"/>
                    <a:gd name="connsiteY1" fmla="*/ 72776 h 72776"/>
                    <a:gd name="connsiteX2" fmla="*/ 0 w 72776"/>
                    <a:gd name="connsiteY2" fmla="*/ 36388 h 72776"/>
                    <a:gd name="connsiteX3" fmla="*/ 36388 w 72776"/>
                    <a:gd name="connsiteY3" fmla="*/ 0 h 72776"/>
                    <a:gd name="connsiteX4" fmla="*/ 72776 w 72776"/>
                    <a:gd name="connsiteY4" fmla="*/ 36388 h 7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776" h="72776">
                      <a:moveTo>
                        <a:pt x="72776" y="36388"/>
                      </a:moveTo>
                      <a:cubicBezTo>
                        <a:pt x="72776" y="56485"/>
                        <a:pt x="56485" y="72776"/>
                        <a:pt x="36388" y="72776"/>
                      </a:cubicBezTo>
                      <a:cubicBezTo>
                        <a:pt x="16292" y="72776"/>
                        <a:pt x="0" y="56485"/>
                        <a:pt x="0" y="36388"/>
                      </a:cubicBezTo>
                      <a:cubicBezTo>
                        <a:pt x="0" y="16292"/>
                        <a:pt x="16292" y="0"/>
                        <a:pt x="36388" y="0"/>
                      </a:cubicBezTo>
                      <a:cubicBezTo>
                        <a:pt x="56485" y="0"/>
                        <a:pt x="72776" y="16292"/>
                        <a:pt x="72776" y="36388"/>
                      </a:cubicBezTo>
                      <a:close/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33" name="任意形状 432">
                  <a:extLst>
                    <a:ext uri="{FF2B5EF4-FFF2-40B4-BE49-F238E27FC236}">
                      <a16:creationId xmlns:a16="http://schemas.microsoft.com/office/drawing/2014/main" id="{42B46E25-71C9-401D-EBB2-B2D682EC4B2F}"/>
                    </a:ext>
                  </a:extLst>
                </p:cNvPr>
                <p:cNvSpPr/>
                <p:nvPr/>
              </p:nvSpPr>
              <p:spPr>
                <a:xfrm>
                  <a:off x="1016568" y="4983166"/>
                  <a:ext cx="24258" cy="24258"/>
                </a:xfrm>
                <a:custGeom>
                  <a:avLst/>
                  <a:gdLst>
                    <a:gd name="connsiteX0" fmla="*/ 24259 w 24258"/>
                    <a:gd name="connsiteY0" fmla="*/ 12129 h 24258"/>
                    <a:gd name="connsiteX1" fmla="*/ 12129 w 24258"/>
                    <a:gd name="connsiteY1" fmla="*/ 24259 h 24258"/>
                    <a:gd name="connsiteX2" fmla="*/ 0 w 24258"/>
                    <a:gd name="connsiteY2" fmla="*/ 12129 h 24258"/>
                    <a:gd name="connsiteX3" fmla="*/ 12129 w 24258"/>
                    <a:gd name="connsiteY3" fmla="*/ 0 h 24258"/>
                    <a:gd name="connsiteX4" fmla="*/ 24259 w 24258"/>
                    <a:gd name="connsiteY4" fmla="*/ 12129 h 24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58" h="24258">
                      <a:moveTo>
                        <a:pt x="24259" y="12129"/>
                      </a:moveTo>
                      <a:cubicBezTo>
                        <a:pt x="24259" y="18828"/>
                        <a:pt x="18828" y="24259"/>
                        <a:pt x="12129" y="24259"/>
                      </a:cubicBezTo>
                      <a:cubicBezTo>
                        <a:pt x="5431" y="24259"/>
                        <a:pt x="0" y="18828"/>
                        <a:pt x="0" y="12129"/>
                      </a:cubicBezTo>
                      <a:cubicBezTo>
                        <a:pt x="0" y="5431"/>
                        <a:pt x="5431" y="0"/>
                        <a:pt x="12129" y="0"/>
                      </a:cubicBezTo>
                      <a:cubicBezTo>
                        <a:pt x="18828" y="0"/>
                        <a:pt x="24259" y="5431"/>
                        <a:pt x="24259" y="12129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  <p:sp>
              <p:nvSpPr>
                <p:cNvPr id="434" name="任意形状 433">
                  <a:extLst>
                    <a:ext uri="{FF2B5EF4-FFF2-40B4-BE49-F238E27FC236}">
                      <a16:creationId xmlns:a16="http://schemas.microsoft.com/office/drawing/2014/main" id="{BE40722E-65B5-CA56-989C-CD63E8805E9A}"/>
                    </a:ext>
                  </a:extLst>
                </p:cNvPr>
                <p:cNvSpPr/>
                <p:nvPr/>
              </p:nvSpPr>
              <p:spPr>
                <a:xfrm>
                  <a:off x="1056761" y="5088152"/>
                  <a:ext cx="146029" cy="48653"/>
                </a:xfrm>
                <a:custGeom>
                  <a:avLst/>
                  <a:gdLst>
                    <a:gd name="connsiteX0" fmla="*/ 138514 w 146029"/>
                    <a:gd name="connsiteY0" fmla="*/ 945 h 48653"/>
                    <a:gd name="connsiteX1" fmla="*/ 7516 w 146029"/>
                    <a:gd name="connsiteY1" fmla="*/ 945 h 48653"/>
                    <a:gd name="connsiteX2" fmla="*/ 1047 w 146029"/>
                    <a:gd name="connsiteY2" fmla="*/ 9031 h 48653"/>
                    <a:gd name="connsiteX3" fmla="*/ 73015 w 146029"/>
                    <a:gd name="connsiteY3" fmla="*/ 48653 h 48653"/>
                    <a:gd name="connsiteX4" fmla="*/ 144983 w 146029"/>
                    <a:gd name="connsiteY4" fmla="*/ 9031 h 48653"/>
                    <a:gd name="connsiteX5" fmla="*/ 138514 w 146029"/>
                    <a:gd name="connsiteY5" fmla="*/ 945 h 4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6029" h="48653">
                      <a:moveTo>
                        <a:pt x="138514" y="945"/>
                      </a:moveTo>
                      <a:cubicBezTo>
                        <a:pt x="96465" y="30055"/>
                        <a:pt x="49565" y="30055"/>
                        <a:pt x="7516" y="945"/>
                      </a:cubicBezTo>
                      <a:cubicBezTo>
                        <a:pt x="2665" y="-2290"/>
                        <a:pt x="-2187" y="3370"/>
                        <a:pt x="1047" y="9031"/>
                      </a:cubicBezTo>
                      <a:cubicBezTo>
                        <a:pt x="13985" y="30055"/>
                        <a:pt x="39861" y="48653"/>
                        <a:pt x="73015" y="48653"/>
                      </a:cubicBezTo>
                      <a:cubicBezTo>
                        <a:pt x="106169" y="48653"/>
                        <a:pt x="132045" y="30055"/>
                        <a:pt x="144983" y="9031"/>
                      </a:cubicBezTo>
                      <a:cubicBezTo>
                        <a:pt x="148217" y="3370"/>
                        <a:pt x="143365" y="-2290"/>
                        <a:pt x="138514" y="945"/>
                      </a:cubicBezTo>
                    </a:path>
                  </a:pathLst>
                </a:custGeom>
                <a:solidFill>
                  <a:srgbClr val="664E27"/>
                </a:solidFill>
                <a:ln w="80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2400"/>
                </a:p>
              </p:txBody>
            </p:sp>
          </p:grpSp>
        </p:grpSp>
      </p:grpSp>
      <p:sp>
        <p:nvSpPr>
          <p:cNvPr id="3" name="圆角矩形 2">
            <a:extLst>
              <a:ext uri="{FF2B5EF4-FFF2-40B4-BE49-F238E27FC236}">
                <a16:creationId xmlns:a16="http://schemas.microsoft.com/office/drawing/2014/main" id="{16C6B0AA-5735-7558-CE65-91F602746AD9}"/>
              </a:ext>
            </a:extLst>
          </p:cNvPr>
          <p:cNvSpPr/>
          <p:nvPr/>
        </p:nvSpPr>
        <p:spPr>
          <a:xfrm>
            <a:off x="7173559" y="2120185"/>
            <a:ext cx="3317045" cy="2818067"/>
          </a:xfrm>
          <a:prstGeom prst="roundRect">
            <a:avLst>
              <a:gd name="adj" fmla="val 9530"/>
            </a:avLst>
          </a:prstGeom>
          <a:noFill/>
          <a:ln w="28575">
            <a:solidFill>
              <a:srgbClr val="6B2D0B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A5A900F-537F-ECA8-093D-0048DE8DEF40}"/>
              </a:ext>
            </a:extLst>
          </p:cNvPr>
          <p:cNvSpPr txBox="1"/>
          <p:nvPr/>
        </p:nvSpPr>
        <p:spPr>
          <a:xfrm>
            <a:off x="7343203" y="5289008"/>
            <a:ext cx="40639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CN" b="1" dirty="0">
                <a:solidFill>
                  <a:srgbClr val="6B2D0B"/>
                </a:solidFill>
                <a:cs typeface="Times New Roman" panose="02020603050405020304" pitchFamily="18" charset="0"/>
              </a:rPr>
              <a:t>Nodes can be connected by multiple edges of different types, representing various entity relationships, to represent more complex information!</a:t>
            </a:r>
          </a:p>
        </p:txBody>
      </p:sp>
    </p:spTree>
    <p:extLst>
      <p:ext uri="{BB962C8B-B14F-4D97-AF65-F5344CB8AC3E}">
        <p14:creationId xmlns:p14="http://schemas.microsoft.com/office/powerpoint/2010/main" val="826836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Challenges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05" name="左大括号 1204">
            <a:extLst>
              <a:ext uri="{FF2B5EF4-FFF2-40B4-BE49-F238E27FC236}">
                <a16:creationId xmlns:a16="http://schemas.microsoft.com/office/drawing/2014/main" id="{F057D398-0C65-420C-4123-F924D4E29745}"/>
              </a:ext>
            </a:extLst>
          </p:cNvPr>
          <p:cNvSpPr/>
          <p:nvPr/>
        </p:nvSpPr>
        <p:spPr>
          <a:xfrm rot="10800000">
            <a:off x="9225657" y="2178088"/>
            <a:ext cx="314482" cy="2380689"/>
          </a:xfrm>
          <a:prstGeom prst="leftBrace">
            <a:avLst>
              <a:gd name="adj1" fmla="val 40974"/>
              <a:gd name="adj2" fmla="val 50000"/>
            </a:avLst>
          </a:prstGeom>
          <a:ln w="19050">
            <a:solidFill>
              <a:srgbClr val="3A3838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06" name="圆角矩形 1205">
            <a:extLst>
              <a:ext uri="{FF2B5EF4-FFF2-40B4-BE49-F238E27FC236}">
                <a16:creationId xmlns:a16="http://schemas.microsoft.com/office/drawing/2014/main" id="{E0711489-325D-7B3F-2375-ECF854BBA281}"/>
              </a:ext>
            </a:extLst>
          </p:cNvPr>
          <p:cNvSpPr/>
          <p:nvPr/>
        </p:nvSpPr>
        <p:spPr>
          <a:xfrm>
            <a:off x="9538733" y="1964443"/>
            <a:ext cx="2563373" cy="1006329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spcAft>
                <a:spcPts val="350"/>
              </a:spcAft>
            </a:pPr>
            <a:r>
              <a:rPr kumimoji="1" lang="en-US" altLang="zh-CN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Fraudsters</a:t>
            </a:r>
            <a:r>
              <a:rPr kumimoji="1" lang="zh-CN" alt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imitate benign reviews to camouflage</a:t>
            </a:r>
          </a:p>
        </p:txBody>
      </p:sp>
      <p:sp>
        <p:nvSpPr>
          <p:cNvPr id="1207" name="右箭头 1206">
            <a:extLst>
              <a:ext uri="{FF2B5EF4-FFF2-40B4-BE49-F238E27FC236}">
                <a16:creationId xmlns:a16="http://schemas.microsoft.com/office/drawing/2014/main" id="{A7D37E1B-3CE4-734A-1541-C97F5681E122}"/>
              </a:ext>
            </a:extLst>
          </p:cNvPr>
          <p:cNvSpPr/>
          <p:nvPr/>
        </p:nvSpPr>
        <p:spPr>
          <a:xfrm rot="5400000">
            <a:off x="10662394" y="2979884"/>
            <a:ext cx="316051" cy="386503"/>
          </a:xfrm>
          <a:prstGeom prst="rightArrow">
            <a:avLst>
              <a:gd name="adj1" fmla="val 43606"/>
              <a:gd name="adj2" fmla="val 59590"/>
            </a:avLst>
          </a:prstGeom>
          <a:solidFill>
            <a:schemeClr val="bg2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08" name="圆角矩形 1207">
            <a:extLst>
              <a:ext uri="{FF2B5EF4-FFF2-40B4-BE49-F238E27FC236}">
                <a16:creationId xmlns:a16="http://schemas.microsoft.com/office/drawing/2014/main" id="{8A147355-968F-99E6-7F4F-5C59286D4C7B}"/>
              </a:ext>
            </a:extLst>
          </p:cNvPr>
          <p:cNvSpPr/>
          <p:nvPr/>
        </p:nvSpPr>
        <p:spPr>
          <a:xfrm>
            <a:off x="9520757" y="3375499"/>
            <a:ext cx="2599324" cy="363375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350"/>
              </a:spcAft>
            </a:pPr>
            <a:r>
              <a:rPr kumimoji="1" lang="en-US" altLang="zh-CN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feature</a:t>
            </a:r>
            <a:r>
              <a:rPr kumimoji="1" lang="zh-CN" altLang="en-US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inconsistency</a:t>
            </a:r>
            <a:endParaRPr kumimoji="1" lang="en-US" altLang="zh-CN" sz="20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09" name="圆角矩形 1208">
            <a:extLst>
              <a:ext uri="{FF2B5EF4-FFF2-40B4-BE49-F238E27FC236}">
                <a16:creationId xmlns:a16="http://schemas.microsoft.com/office/drawing/2014/main" id="{19111A9E-3814-23ED-B9EA-0EAC6C694FF3}"/>
              </a:ext>
            </a:extLst>
          </p:cNvPr>
          <p:cNvSpPr/>
          <p:nvPr/>
        </p:nvSpPr>
        <p:spPr>
          <a:xfrm>
            <a:off x="9720630" y="4143603"/>
            <a:ext cx="2199579" cy="934163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spcAft>
                <a:spcPts val="350"/>
              </a:spcAft>
            </a:pPr>
            <a:r>
              <a:rPr kumimoji="1" lang="en-US" altLang="zh-CN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Impairs the effectiveness of GNN</a:t>
            </a:r>
          </a:p>
        </p:txBody>
      </p:sp>
      <p:sp>
        <p:nvSpPr>
          <p:cNvPr id="1210" name="右箭头 1209">
            <a:extLst>
              <a:ext uri="{FF2B5EF4-FFF2-40B4-BE49-F238E27FC236}">
                <a16:creationId xmlns:a16="http://schemas.microsoft.com/office/drawing/2014/main" id="{0AD47A69-CEA8-4630-3F0F-343679A993C6}"/>
              </a:ext>
            </a:extLst>
          </p:cNvPr>
          <p:cNvSpPr/>
          <p:nvPr/>
        </p:nvSpPr>
        <p:spPr>
          <a:xfrm rot="5400000">
            <a:off x="10662394" y="3747986"/>
            <a:ext cx="316051" cy="386503"/>
          </a:xfrm>
          <a:prstGeom prst="rightArrow">
            <a:avLst>
              <a:gd name="adj1" fmla="val 43606"/>
              <a:gd name="adj2" fmla="val 59590"/>
            </a:avLst>
          </a:prstGeom>
          <a:solidFill>
            <a:schemeClr val="bg2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212" name="图片 1211">
            <a:extLst>
              <a:ext uri="{FF2B5EF4-FFF2-40B4-BE49-F238E27FC236}">
                <a16:creationId xmlns:a16="http://schemas.microsoft.com/office/drawing/2014/main" id="{EC091D18-13B7-16BC-E4EE-64EA64383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4779" y="1212884"/>
            <a:ext cx="6122442" cy="545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59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Challenges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05" name="左大括号 1204">
            <a:extLst>
              <a:ext uri="{FF2B5EF4-FFF2-40B4-BE49-F238E27FC236}">
                <a16:creationId xmlns:a16="http://schemas.microsoft.com/office/drawing/2014/main" id="{F057D398-0C65-420C-4123-F924D4E29745}"/>
              </a:ext>
            </a:extLst>
          </p:cNvPr>
          <p:cNvSpPr/>
          <p:nvPr/>
        </p:nvSpPr>
        <p:spPr>
          <a:xfrm rot="10800000">
            <a:off x="9225657" y="2178088"/>
            <a:ext cx="314482" cy="2380689"/>
          </a:xfrm>
          <a:prstGeom prst="leftBrace">
            <a:avLst>
              <a:gd name="adj1" fmla="val 40974"/>
              <a:gd name="adj2" fmla="val 50000"/>
            </a:avLst>
          </a:prstGeom>
          <a:ln w="19050">
            <a:solidFill>
              <a:srgbClr val="3A3838"/>
            </a:solidFill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06" name="圆角矩形 1205">
            <a:extLst>
              <a:ext uri="{FF2B5EF4-FFF2-40B4-BE49-F238E27FC236}">
                <a16:creationId xmlns:a16="http://schemas.microsoft.com/office/drawing/2014/main" id="{E0711489-325D-7B3F-2375-ECF854BBA281}"/>
              </a:ext>
            </a:extLst>
          </p:cNvPr>
          <p:cNvSpPr/>
          <p:nvPr/>
        </p:nvSpPr>
        <p:spPr>
          <a:xfrm>
            <a:off x="9538733" y="1964443"/>
            <a:ext cx="2563373" cy="1006329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spcAft>
                <a:spcPts val="350"/>
              </a:spcAft>
            </a:pPr>
            <a:r>
              <a:rPr kumimoji="1" lang="en-US" altLang="zh-CN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Fraudsters</a:t>
            </a:r>
            <a:r>
              <a:rPr kumimoji="1" lang="zh-CN" altLang="en-US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imitate benign reviews to camouflage</a:t>
            </a:r>
          </a:p>
        </p:txBody>
      </p:sp>
      <p:sp>
        <p:nvSpPr>
          <p:cNvPr id="1207" name="右箭头 1206">
            <a:extLst>
              <a:ext uri="{FF2B5EF4-FFF2-40B4-BE49-F238E27FC236}">
                <a16:creationId xmlns:a16="http://schemas.microsoft.com/office/drawing/2014/main" id="{A7D37E1B-3CE4-734A-1541-C97F5681E122}"/>
              </a:ext>
            </a:extLst>
          </p:cNvPr>
          <p:cNvSpPr/>
          <p:nvPr/>
        </p:nvSpPr>
        <p:spPr>
          <a:xfrm rot="5400000">
            <a:off x="10662394" y="2979884"/>
            <a:ext cx="316051" cy="386503"/>
          </a:xfrm>
          <a:prstGeom prst="rightArrow">
            <a:avLst>
              <a:gd name="adj1" fmla="val 43606"/>
              <a:gd name="adj2" fmla="val 59590"/>
            </a:avLst>
          </a:prstGeom>
          <a:solidFill>
            <a:schemeClr val="bg2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08" name="圆角矩形 1207">
            <a:extLst>
              <a:ext uri="{FF2B5EF4-FFF2-40B4-BE49-F238E27FC236}">
                <a16:creationId xmlns:a16="http://schemas.microsoft.com/office/drawing/2014/main" id="{8A147355-968F-99E6-7F4F-5C59286D4C7B}"/>
              </a:ext>
            </a:extLst>
          </p:cNvPr>
          <p:cNvSpPr/>
          <p:nvPr/>
        </p:nvSpPr>
        <p:spPr>
          <a:xfrm>
            <a:off x="9520757" y="3375499"/>
            <a:ext cx="2599324" cy="363375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350"/>
              </a:spcAft>
            </a:pPr>
            <a:r>
              <a:rPr kumimoji="1" lang="en-US" altLang="zh-CN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feature</a:t>
            </a:r>
            <a:r>
              <a:rPr kumimoji="1" lang="zh-CN" altLang="en-US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inconsistency</a:t>
            </a:r>
            <a:endParaRPr kumimoji="1" lang="en-US" altLang="zh-CN" sz="20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09" name="圆角矩形 1208">
            <a:extLst>
              <a:ext uri="{FF2B5EF4-FFF2-40B4-BE49-F238E27FC236}">
                <a16:creationId xmlns:a16="http://schemas.microsoft.com/office/drawing/2014/main" id="{19111A9E-3814-23ED-B9EA-0EAC6C694FF3}"/>
              </a:ext>
            </a:extLst>
          </p:cNvPr>
          <p:cNvSpPr/>
          <p:nvPr/>
        </p:nvSpPr>
        <p:spPr>
          <a:xfrm>
            <a:off x="9720630" y="4143603"/>
            <a:ext cx="2199579" cy="934163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spcAft>
                <a:spcPts val="350"/>
              </a:spcAft>
            </a:pPr>
            <a:r>
              <a:rPr kumimoji="1" lang="en-US" altLang="zh-CN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Impairs the effectiveness of GNN</a:t>
            </a:r>
          </a:p>
        </p:txBody>
      </p:sp>
      <p:sp>
        <p:nvSpPr>
          <p:cNvPr id="1210" name="右箭头 1209">
            <a:extLst>
              <a:ext uri="{FF2B5EF4-FFF2-40B4-BE49-F238E27FC236}">
                <a16:creationId xmlns:a16="http://schemas.microsoft.com/office/drawing/2014/main" id="{0AD47A69-CEA8-4630-3F0F-343679A993C6}"/>
              </a:ext>
            </a:extLst>
          </p:cNvPr>
          <p:cNvSpPr/>
          <p:nvPr/>
        </p:nvSpPr>
        <p:spPr>
          <a:xfrm rot="5400000">
            <a:off x="10662394" y="3747986"/>
            <a:ext cx="316051" cy="386503"/>
          </a:xfrm>
          <a:prstGeom prst="rightArrow">
            <a:avLst>
              <a:gd name="adj1" fmla="val 43606"/>
              <a:gd name="adj2" fmla="val 59590"/>
            </a:avLst>
          </a:prstGeom>
          <a:solidFill>
            <a:schemeClr val="bg2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212" name="图片 1211">
            <a:extLst>
              <a:ext uri="{FF2B5EF4-FFF2-40B4-BE49-F238E27FC236}">
                <a16:creationId xmlns:a16="http://schemas.microsoft.com/office/drawing/2014/main" id="{EC091D18-13B7-16BC-E4EE-64EA64383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4779" y="1212884"/>
            <a:ext cx="6122442" cy="545856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899B297-2B0D-BC87-DE8E-35D90266D7C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9191701" y="1807965"/>
            <a:ext cx="2928380" cy="3555247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6F8F53CF-F0CD-5666-FB50-C9CD9CEB9A51}"/>
              </a:ext>
            </a:extLst>
          </p:cNvPr>
          <p:cNvSpPr/>
          <p:nvPr/>
        </p:nvSpPr>
        <p:spPr>
          <a:xfrm>
            <a:off x="208435" y="1759179"/>
            <a:ext cx="2882146" cy="742891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spcAft>
                <a:spcPts val="350"/>
              </a:spcAft>
            </a:pPr>
            <a:r>
              <a:rPr kumimoji="1" lang="en-US" altLang="zh-CN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Fraudsters interact with benign nodes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5A0A09B2-01F2-837B-F6D0-9B485B3F3A35}"/>
              </a:ext>
            </a:extLst>
          </p:cNvPr>
          <p:cNvSpPr/>
          <p:nvPr/>
        </p:nvSpPr>
        <p:spPr>
          <a:xfrm>
            <a:off x="182472" y="2869293"/>
            <a:ext cx="2755388" cy="981797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spcAft>
                <a:spcPts val="350"/>
              </a:spcAft>
            </a:pPr>
            <a:r>
              <a:rPr kumimoji="1" lang="en-US" altLang="zh-CN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Edges connect the fraudsters to the benign nodes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A601A23F-765B-B22B-E2DF-192F70344318}"/>
              </a:ext>
            </a:extLst>
          </p:cNvPr>
          <p:cNvSpPr/>
          <p:nvPr/>
        </p:nvSpPr>
        <p:spPr>
          <a:xfrm>
            <a:off x="118381" y="4236505"/>
            <a:ext cx="2932074" cy="316052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350"/>
              </a:spcAft>
            </a:pPr>
            <a:r>
              <a:rPr kumimoji="1" lang="en-US" altLang="zh-CN" dirty="0">
                <a:solidFill>
                  <a:srgbClr val="6B2D0B"/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structural</a:t>
            </a:r>
            <a:r>
              <a:rPr kumimoji="1" lang="zh-CN" altLang="en-US" dirty="0">
                <a:solidFill>
                  <a:srgbClr val="6B2D0B"/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solidFill>
                  <a:srgbClr val="6B2D0B"/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inconsistency</a:t>
            </a:r>
            <a:endParaRPr kumimoji="1" lang="en-US" altLang="zh-CN" sz="2000" dirty="0">
              <a:solidFill>
                <a:srgbClr val="6B2D0B"/>
              </a:solidFill>
              <a:latin typeface="Calibri" panose="020F0502020204030204" pitchFamily="34" charset="0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右箭头 10">
            <a:extLst>
              <a:ext uri="{FF2B5EF4-FFF2-40B4-BE49-F238E27FC236}">
                <a16:creationId xmlns:a16="http://schemas.microsoft.com/office/drawing/2014/main" id="{B860F40A-7E3B-C91A-1919-C0ABE3AAE7E4}"/>
              </a:ext>
            </a:extLst>
          </p:cNvPr>
          <p:cNvSpPr/>
          <p:nvPr/>
        </p:nvSpPr>
        <p:spPr>
          <a:xfrm rot="5400000">
            <a:off x="1426393" y="2486816"/>
            <a:ext cx="316051" cy="386503"/>
          </a:xfrm>
          <a:prstGeom prst="rightArrow">
            <a:avLst>
              <a:gd name="adj1" fmla="val 43606"/>
              <a:gd name="adj2" fmla="val 59590"/>
            </a:avLst>
          </a:prstGeom>
          <a:solidFill>
            <a:schemeClr val="bg2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1536BBC8-0218-EC9E-E190-7A32B87AECC2}"/>
              </a:ext>
            </a:extLst>
          </p:cNvPr>
          <p:cNvSpPr/>
          <p:nvPr/>
        </p:nvSpPr>
        <p:spPr>
          <a:xfrm rot="5400000">
            <a:off x="1426393" y="3847065"/>
            <a:ext cx="316051" cy="386503"/>
          </a:xfrm>
          <a:prstGeom prst="rightArrow">
            <a:avLst>
              <a:gd name="adj1" fmla="val 43606"/>
              <a:gd name="adj2" fmla="val 59590"/>
            </a:avLst>
          </a:prstGeom>
          <a:solidFill>
            <a:schemeClr val="bg2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右箭头 12">
            <a:extLst>
              <a:ext uri="{FF2B5EF4-FFF2-40B4-BE49-F238E27FC236}">
                <a16:creationId xmlns:a16="http://schemas.microsoft.com/office/drawing/2014/main" id="{F83F5D38-E5E6-7068-8873-729405F5A584}"/>
              </a:ext>
            </a:extLst>
          </p:cNvPr>
          <p:cNvSpPr/>
          <p:nvPr/>
        </p:nvSpPr>
        <p:spPr>
          <a:xfrm rot="5400000">
            <a:off x="1426393" y="4596764"/>
            <a:ext cx="316051" cy="386503"/>
          </a:xfrm>
          <a:prstGeom prst="rightArrow">
            <a:avLst>
              <a:gd name="adj1" fmla="val 43606"/>
              <a:gd name="adj2" fmla="val 59590"/>
            </a:avLst>
          </a:prstGeom>
          <a:solidFill>
            <a:schemeClr val="bg2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55C75503-BD1C-55F2-2875-EDBDD569409B}"/>
              </a:ext>
            </a:extLst>
          </p:cNvPr>
          <p:cNvSpPr/>
          <p:nvPr/>
        </p:nvSpPr>
        <p:spPr>
          <a:xfrm>
            <a:off x="135507" y="4896130"/>
            <a:ext cx="2882146" cy="934163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spcAft>
                <a:spcPts val="350"/>
              </a:spcAft>
            </a:pPr>
            <a:r>
              <a:rPr kumimoji="1" lang="en-US" altLang="zh-CN" sz="20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Impairs the effectiveness of GNN</a:t>
            </a:r>
          </a:p>
        </p:txBody>
      </p:sp>
    </p:spTree>
    <p:extLst>
      <p:ext uri="{BB962C8B-B14F-4D97-AF65-F5344CB8AC3E}">
        <p14:creationId xmlns:p14="http://schemas.microsoft.com/office/powerpoint/2010/main" val="222294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Challenges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08" name="圆角矩形 1207">
            <a:extLst>
              <a:ext uri="{FF2B5EF4-FFF2-40B4-BE49-F238E27FC236}">
                <a16:creationId xmlns:a16="http://schemas.microsoft.com/office/drawing/2014/main" id="{8A147355-968F-99E6-7F4F-5C59286D4C7B}"/>
              </a:ext>
            </a:extLst>
          </p:cNvPr>
          <p:cNvSpPr/>
          <p:nvPr/>
        </p:nvSpPr>
        <p:spPr>
          <a:xfrm>
            <a:off x="6289500" y="1532744"/>
            <a:ext cx="3794690" cy="497837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350"/>
              </a:spcAft>
            </a:pPr>
            <a:r>
              <a:rPr kumimoji="1" lang="en-US" altLang="zh-CN" sz="24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feature</a:t>
            </a:r>
            <a:r>
              <a:rPr kumimoji="1" lang="zh-CN" altLang="en-US" sz="24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inconsistency</a:t>
            </a:r>
            <a:endParaRPr kumimoji="1" lang="en-US" altLang="zh-CN" sz="28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A601A23F-765B-B22B-E2DF-192F70344318}"/>
              </a:ext>
            </a:extLst>
          </p:cNvPr>
          <p:cNvSpPr/>
          <p:nvPr/>
        </p:nvSpPr>
        <p:spPr>
          <a:xfrm>
            <a:off x="2019322" y="1532744"/>
            <a:ext cx="4076678" cy="496800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350"/>
              </a:spcAft>
            </a:pPr>
            <a:r>
              <a:rPr kumimoji="1" lang="en-US" altLang="zh-CN" sz="2400" dirty="0">
                <a:solidFill>
                  <a:srgbClr val="6B2D0B"/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structural</a:t>
            </a:r>
            <a:r>
              <a:rPr kumimoji="1" lang="zh-CN" altLang="en-US" sz="2400" dirty="0">
                <a:solidFill>
                  <a:srgbClr val="6B2D0B"/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solidFill>
                  <a:srgbClr val="6B2D0B"/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inconsistency</a:t>
            </a:r>
            <a:endParaRPr kumimoji="1" lang="en-US" altLang="zh-CN" sz="2800" dirty="0">
              <a:solidFill>
                <a:srgbClr val="6B2D0B"/>
              </a:solidFill>
              <a:latin typeface="Calibri" panose="020F0502020204030204" pitchFamily="34" charset="0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C47D20AE-A1DB-5FA2-590D-479D1F8CA267}"/>
              </a:ext>
            </a:extLst>
          </p:cNvPr>
          <p:cNvSpPr/>
          <p:nvPr/>
        </p:nvSpPr>
        <p:spPr>
          <a:xfrm>
            <a:off x="1517552" y="2711767"/>
            <a:ext cx="9356033" cy="3357164"/>
          </a:xfrm>
          <a:prstGeom prst="roundRect">
            <a:avLst>
              <a:gd name="adj" fmla="val 8539"/>
            </a:avLst>
          </a:prstGeom>
          <a:solidFill>
            <a:schemeClr val="bg1"/>
          </a:solidFill>
          <a:ln w="28575"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 dirty="0">
              <a:solidFill>
                <a:schemeClr val="bg1"/>
              </a:solidFill>
              <a:latin typeface="Calibri" panose="020F0502020204030204" pitchFamily="34" charset="0"/>
              <a:ea typeface="PingFang SC" panose="020B0400000000000000" pitchFamily="34" charset="-122"/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549FBEB-EEBA-18A1-9F57-9E2FCA9EC473}"/>
              </a:ext>
            </a:extLst>
          </p:cNvPr>
          <p:cNvSpPr/>
          <p:nvPr/>
        </p:nvSpPr>
        <p:spPr>
          <a:xfrm>
            <a:off x="5964472" y="1494221"/>
            <a:ext cx="462196" cy="369333"/>
          </a:xfrm>
          <a:prstGeom prst="roundRect">
            <a:avLst>
              <a:gd name="adj" fmla="val 14953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350"/>
              </a:spcAft>
            </a:pPr>
            <a:r>
              <a:rPr kumimoji="1" lang="en-US" altLang="zh-CN" sz="2800" dirty="0">
                <a:solidFill>
                  <a:schemeClr val="bg2">
                    <a:lumMod val="1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Times New Roman" panose="02020603050405020304" pitchFamily="18" charset="0"/>
              </a:rPr>
              <a:t>+</a:t>
            </a:r>
          </a:p>
        </p:txBody>
      </p:sp>
      <p:sp>
        <p:nvSpPr>
          <p:cNvPr id="18" name="右箭头 17">
            <a:extLst>
              <a:ext uri="{FF2B5EF4-FFF2-40B4-BE49-F238E27FC236}">
                <a16:creationId xmlns:a16="http://schemas.microsoft.com/office/drawing/2014/main" id="{2DAEAD13-559B-6512-0420-821E34580278}"/>
              </a:ext>
            </a:extLst>
          </p:cNvPr>
          <p:cNvSpPr/>
          <p:nvPr/>
        </p:nvSpPr>
        <p:spPr>
          <a:xfrm rot="5400000">
            <a:off x="6037544" y="2116375"/>
            <a:ext cx="316051" cy="386503"/>
          </a:xfrm>
          <a:prstGeom prst="rightArrow">
            <a:avLst>
              <a:gd name="adj1" fmla="val 43606"/>
              <a:gd name="adj2" fmla="val 59590"/>
            </a:avLst>
          </a:prstGeom>
          <a:solidFill>
            <a:schemeClr val="bg2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246" name="图片 1245">
            <a:extLst>
              <a:ext uri="{FF2B5EF4-FFF2-40B4-BE49-F238E27FC236}">
                <a16:creationId xmlns:a16="http://schemas.microsoft.com/office/drawing/2014/main" id="{144047C0-C818-B601-EE84-4DCD79B9A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268" y="2969339"/>
            <a:ext cx="8994600" cy="287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36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Method: DiG-In-GNN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64264CEF-FB8E-51DB-E167-393B7B4F7B0E}"/>
              </a:ext>
            </a:extLst>
          </p:cNvPr>
          <p:cNvSpPr txBox="1">
            <a:spLocks/>
          </p:cNvSpPr>
          <p:nvPr/>
        </p:nvSpPr>
        <p:spPr>
          <a:xfrm>
            <a:off x="165659" y="6531378"/>
            <a:ext cx="3104772" cy="2897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# To dig into graphs for fraudster.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2B5A3C-5644-E87B-5C58-19610C411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5402" y="1023961"/>
            <a:ext cx="9741196" cy="553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880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E2F8E83-1C61-164C-6B35-E0FDB905FCCB}"/>
              </a:ext>
            </a:extLst>
          </p:cNvPr>
          <p:cNvGrpSpPr/>
          <p:nvPr/>
        </p:nvGrpSpPr>
        <p:grpSpPr>
          <a:xfrm>
            <a:off x="0" y="0"/>
            <a:ext cx="12192000" cy="1006328"/>
            <a:chOff x="0" y="4918631"/>
            <a:chExt cx="12192000" cy="100632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4513AB1-6B49-575E-F885-309B5238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918631"/>
              <a:ext cx="12192000" cy="1006328"/>
            </a:xfrm>
            <a:prstGeom prst="rect">
              <a:avLst/>
            </a:prstGeom>
          </p:spPr>
        </p:pic>
        <p:pic>
          <p:nvPicPr>
            <p:cNvPr id="5" name="图片 4" descr="图形用户界面, 文本, 应用程序&#10;&#10;描述已自动生成">
              <a:extLst>
                <a:ext uri="{FF2B5EF4-FFF2-40B4-BE49-F238E27FC236}">
                  <a16:creationId xmlns:a16="http://schemas.microsoft.com/office/drawing/2014/main" id="{2023544E-7D52-7073-389E-5DD273868E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3012"/>
            <a:stretch/>
          </p:blipFill>
          <p:spPr>
            <a:xfrm>
              <a:off x="9248886" y="5004263"/>
              <a:ext cx="2748454" cy="799206"/>
            </a:xfrm>
            <a:prstGeom prst="rect">
              <a:avLst/>
            </a:prstGeom>
          </p:spPr>
        </p:pic>
      </p:grpSp>
      <p:sp>
        <p:nvSpPr>
          <p:cNvPr id="32" name="灯片编号占位符 31">
            <a:extLst>
              <a:ext uri="{FF2B5EF4-FFF2-40B4-BE49-F238E27FC236}">
                <a16:creationId xmlns:a16="http://schemas.microsoft.com/office/drawing/2014/main" id="{13B8249E-1AE1-9CC5-DFA6-067817A2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4140" y="6269265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8F012A-7F82-790D-7515-9BC1A381A45B}"/>
              </a:ext>
            </a:extLst>
          </p:cNvPr>
          <p:cNvSpPr txBox="1"/>
          <p:nvPr/>
        </p:nvSpPr>
        <p:spPr>
          <a:xfrm>
            <a:off x="194660" y="192847"/>
            <a:ext cx="5342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</a:rPr>
              <a:t>Method: DiG-In-GNN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64264CEF-FB8E-51DB-E167-393B7B4F7B0E}"/>
              </a:ext>
            </a:extLst>
          </p:cNvPr>
          <p:cNvSpPr txBox="1">
            <a:spLocks/>
          </p:cNvSpPr>
          <p:nvPr/>
        </p:nvSpPr>
        <p:spPr>
          <a:xfrm>
            <a:off x="165659" y="6531378"/>
            <a:ext cx="3104772" cy="2897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8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PingFang SC" panose="020B0400000000000000" pitchFamily="34" charset="-122"/>
                <a:cs typeface="Calibri" panose="020F0502020204030204" pitchFamily="34" charset="0"/>
              </a:rPr>
              <a:t># To dig into graphs for fraudster.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2B5A3C-5644-E87B-5C58-19610C411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5402" y="1023961"/>
            <a:ext cx="9741196" cy="553608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E2418D4-F96C-BC9C-EF03-F6F42622914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2997842" y="1248098"/>
            <a:ext cx="7968755" cy="339940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1F67C3F-14FC-D0B9-E24F-951917DB820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1225402" y="4647506"/>
            <a:ext cx="9921018" cy="187505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C443242-D3A5-C7FF-A430-89526CC52E1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2444186" y="1023960"/>
            <a:ext cx="7968755" cy="224137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BA70032C-FF91-8C73-48C9-AC3AFAFD67AE}"/>
              </a:ext>
            </a:extLst>
          </p:cNvPr>
          <p:cNvSpPr/>
          <p:nvPr/>
        </p:nvSpPr>
        <p:spPr>
          <a:xfrm>
            <a:off x="1225402" y="1322443"/>
            <a:ext cx="1772439" cy="3307430"/>
          </a:xfrm>
          <a:prstGeom prst="roundRect">
            <a:avLst>
              <a:gd name="adj" fmla="val 9530"/>
            </a:avLst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32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</TotalTime>
  <Words>403</Words>
  <Application>Microsoft Macintosh PowerPoint</Application>
  <PresentationFormat>宽屏</PresentationFormat>
  <Paragraphs>84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等线</vt:lpstr>
      <vt:lpstr>Arial</vt:lpstr>
      <vt:lpstr>Calibri</vt:lpstr>
      <vt:lpstr>Calibri Light</vt:lpstr>
      <vt:lpstr>Times New Roman</vt:lpstr>
      <vt:lpstr>office theme</vt:lpstr>
      <vt:lpstr>DiG-In-GNN: Discriminative Feature Guided GNN-based Fraud Detector against Inconsistencies in Multi-Relation Fraud Graph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Xu zenga</cp:lastModifiedBy>
  <cp:revision>2</cp:revision>
  <dcterms:created xsi:type="dcterms:W3CDTF">2013-07-15T20:26:40Z</dcterms:created>
  <dcterms:modified xsi:type="dcterms:W3CDTF">2024-02-17T11:40:48Z</dcterms:modified>
</cp:coreProperties>
</file>

<file path=docProps/thumbnail.jpeg>
</file>